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4" r:id="rId1"/>
    <p:sldMasterId id="2147483899" r:id="rId2"/>
  </p:sldMasterIdLst>
  <p:notesMasterIdLst>
    <p:notesMasterId r:id="rId16"/>
  </p:notesMasterIdLst>
  <p:sldIdLst>
    <p:sldId id="260" r:id="rId3"/>
    <p:sldId id="263" r:id="rId4"/>
    <p:sldId id="274" r:id="rId5"/>
    <p:sldId id="276" r:id="rId6"/>
    <p:sldId id="262" r:id="rId7"/>
    <p:sldId id="270" r:id="rId8"/>
    <p:sldId id="266" r:id="rId9"/>
    <p:sldId id="267" r:id="rId10"/>
    <p:sldId id="268" r:id="rId11"/>
    <p:sldId id="278" r:id="rId12"/>
    <p:sldId id="277" r:id="rId13"/>
    <p:sldId id="279" r:id="rId14"/>
    <p:sldId id="259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elblatt" id="{2B082F71-0D10-44F1-9186-6F424275FD6F}">
          <p14:sldIdLst>
            <p14:sldId id="260"/>
          </p14:sldIdLst>
        </p14:section>
        <p14:section name="Vorstellung AdA" id="{18112BA5-000E-4BBD-B14A-C03D66B06528}">
          <p14:sldIdLst>
            <p14:sldId id="263"/>
            <p14:sldId id="274"/>
            <p14:sldId id="276"/>
            <p14:sldId id="262"/>
          </p14:sldIdLst>
        </p14:section>
        <p14:section name="Erfassung und Datenbank" id="{DD9E50A7-927A-4DC3-A5DD-66BD132016AF}">
          <p14:sldIdLst>
            <p14:sldId id="270"/>
            <p14:sldId id="266"/>
            <p14:sldId id="267"/>
            <p14:sldId id="268"/>
            <p14:sldId id="278"/>
            <p14:sldId id="277"/>
            <p14:sldId id="279"/>
          </p14:sldIdLst>
        </p14:section>
        <p14:section name="Verabschiedung" id="{05BE4601-D7FB-451F-BEB2-D2D826E08624}">
          <p14:sldIdLst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9" autoAdjust="0"/>
    <p:restoredTop sz="94667"/>
  </p:normalViewPr>
  <p:slideViewPr>
    <p:cSldViewPr snapToGrid="0">
      <p:cViewPr varScale="1">
        <p:scale>
          <a:sx n="109" d="100"/>
          <a:sy n="109" d="100"/>
        </p:scale>
        <p:origin x="4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DE81A-D6A4-4CDD-8D5A-FDB91A38B41D}" type="datetimeFigureOut">
              <a:rPr lang="de-DE" smtClean="0"/>
              <a:t>21.10.2019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63A0D-A687-4A4D-9F39-5E70F57AFD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3057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63A0D-A687-4A4D-9F39-5E70F57AFD79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5718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63A0D-A687-4A4D-9F39-5E70F57AFD79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371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Ausstellung, Forschung, Kommunikation, Austausch, Education; definiert das Museum neu; Architektur wird auf die Sammlung abgestimmt; alle Bereiche sind übergreifend; Avantgarde ist nicht zu Ende, Prozess wird im AdA weitergeführt mit Künstlern, die die Ideen der Avantgarde neu erfinden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63A0D-A687-4A4D-9F39-5E70F57AFD79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2872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63A0D-A687-4A4D-9F39-5E70F57AFD79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4325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Zusammensetzung: Archiv Marzona, z. T. </a:t>
            </a:r>
            <a:r>
              <a:rPr lang="de-DE"/>
              <a:t>geschlossene Nachlässe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63A0D-A687-4A4D-9F39-5E70F57AFD79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5084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4DDF9-5A37-4F5B-8EF0-53EBB95ED625}" type="datetime1">
              <a:rPr lang="de-DE" smtClean="0"/>
              <a:t>21.10.2019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CE91-DA37-44C9-91FF-7D8A737F6A1A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078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26E5-08B4-46EB-BCAC-6EBB45C0FAAE}" type="datetime1">
              <a:rPr lang="de-DE" smtClean="0"/>
              <a:t>21.10.2019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CE91-DA37-44C9-91FF-7D8A737F6A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0461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CC94-991E-497D-9A14-2BB2AB145E94}" type="datetime1">
              <a:rPr lang="de-DE" smtClean="0"/>
              <a:t>21.10.2019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CE91-DA37-44C9-91FF-7D8A737F6A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0146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5C81-0F70-49F5-82EE-9FA3550B347F}" type="datetime1">
              <a:rPr lang="de-DE" smtClean="0"/>
              <a:t>21.10.2019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CE91-DA37-44C9-91FF-7D8A737F6A1A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727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8634D-F603-4237-AF41-DA6B66EF6E56}" type="datetime1">
              <a:rPr lang="de-DE" smtClean="0"/>
              <a:t>21.10.2019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CE91-DA37-44C9-91FF-7D8A737F6A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4659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0D75-90DF-49D3-86D9-F40D6C718236}" type="datetime1">
              <a:rPr lang="de-DE" smtClean="0"/>
              <a:t>21.10.2019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CE91-DA37-44C9-91FF-7D8A737F6A1A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123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7CE13-7F2F-449E-9DDF-8FB4FF5678FC}" type="datetime1">
              <a:rPr lang="de-DE" smtClean="0"/>
              <a:t>21.10.2019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CE91-DA37-44C9-91FF-7D8A737F6A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9200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BB8C-D1A5-4550-84A7-76A8030F509E}" type="datetime1">
              <a:rPr lang="de-DE" smtClean="0"/>
              <a:t>21.10.2019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CE91-DA37-44C9-91FF-7D8A737F6A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9276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7BD7-5A10-4CEE-9F20-53DCEEB66957}" type="datetime1">
              <a:rPr lang="de-DE" smtClean="0"/>
              <a:t>21.10.2019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CE91-DA37-44C9-91FF-7D8A737F6A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7424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B77F-F14A-47FF-8299-19BA888A6FF1}" type="datetime1">
              <a:rPr lang="de-DE" smtClean="0"/>
              <a:t>21.10.2019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CE91-DA37-44C9-91FF-7D8A737F6A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9104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EC06E64-FA35-4F4B-8970-03F519BF598C}" type="datetime1">
              <a:rPr lang="de-DE" smtClean="0"/>
              <a:t>21.10.2019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CBCE91-DA37-44C9-91FF-7D8A737F6A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9060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55846-4088-442B-B56A-A4374FCB8954}" type="datetime1">
              <a:rPr lang="de-DE" smtClean="0"/>
              <a:t>21.10.2019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CE91-DA37-44C9-91FF-7D8A737F6A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12507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E404-AD1B-490B-8618-FAA75A2968B7}" type="datetime1">
              <a:rPr lang="de-DE" smtClean="0"/>
              <a:t>21.10.2019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CE91-DA37-44C9-91FF-7D8A737F6A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7526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048D3-CACA-4418-B243-B188710C4D28}" type="datetime1">
              <a:rPr lang="de-DE" smtClean="0"/>
              <a:t>21.10.2019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CE91-DA37-44C9-91FF-7D8A737F6A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29065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FF5D-8F41-4D3A-91FB-E880FD1E6E9A}" type="datetime1">
              <a:rPr lang="de-DE" smtClean="0"/>
              <a:t>21.10.2019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CE91-DA37-44C9-91FF-7D8A737F6A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03619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6E73-EE44-4252-8436-AFBCEBF592BB}" type="datetime1">
              <a:rPr lang="de-DE" smtClean="0"/>
              <a:t>21.10.2019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CE91-DA37-44C9-91FF-7D8A737F6A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9830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D17FF-520E-4FBA-9346-1882BACE5CFC}" type="datetime1">
              <a:rPr lang="de-DE" smtClean="0"/>
              <a:t>21.10.2019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CE91-DA37-44C9-91FF-7D8A737F6A1A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67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BAE4-3344-4873-9BF1-70E589D6EF6C}" type="datetime1">
              <a:rPr lang="de-DE" smtClean="0"/>
              <a:t>21.10.2019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CE91-DA37-44C9-91FF-7D8A737F6A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0462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EE5A-9BB5-4887-9D15-0E9F6DFBE6C6}" type="datetime1">
              <a:rPr lang="de-DE" smtClean="0"/>
              <a:t>21.10.2019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CE91-DA37-44C9-91FF-7D8A737F6A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9860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9F2E-9B4F-4B7A-9630-2C8B0FC6BD8D}" type="datetime1">
              <a:rPr lang="de-DE" smtClean="0"/>
              <a:t>21.10.2019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CE91-DA37-44C9-91FF-7D8A737F6A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7530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D5317-FDB5-4199-BD25-DB719FCB4C3D}" type="datetime1">
              <a:rPr lang="de-DE" smtClean="0"/>
              <a:t>21.10.2019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CE91-DA37-44C9-91FF-7D8A737F6A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00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23F0D97-D3CA-4D5F-BB14-E1E074750BF5}" type="datetime1">
              <a:rPr lang="de-DE" smtClean="0"/>
              <a:t>21.10.2019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CBCE91-DA37-44C9-91FF-7D8A737F6A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3824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4F676-7689-43D9-A945-6AF9F2D5327F}" type="datetime1">
              <a:rPr lang="de-DE" smtClean="0"/>
              <a:t>21.10.2019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CE91-DA37-44C9-91FF-7D8A737F6A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5282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8B7BF50-FA15-4ED7-9DE6-0ACF5F837B7E}" type="datetime1">
              <a:rPr lang="de-DE" smtClean="0"/>
              <a:t>21.10.2019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2CBCE91-DA37-44C9-91FF-7D8A737F6A1A}" type="slidenum">
              <a:rPr lang="de-DE" smtClean="0"/>
              <a:t>‹Nr.›</a:t>
            </a:fld>
            <a:endParaRPr lang="de-D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628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E8ED8B0-35DE-4F5A-9AF4-84E4E6195CB2}" type="datetime1">
              <a:rPr lang="de-DE" smtClean="0"/>
              <a:t>21.10.2019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2CBCE91-DA37-44C9-91FF-7D8A737F6A1A}" type="slidenum">
              <a:rPr lang="de-DE" smtClean="0"/>
              <a:t>‹Nr.›</a:t>
            </a:fld>
            <a:endParaRPr lang="de-D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284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407585" y="2560502"/>
            <a:ext cx="9144000" cy="2387600"/>
          </a:xfrm>
        </p:spPr>
        <p:txBody>
          <a:bodyPr/>
          <a:lstStyle/>
          <a:p>
            <a:r>
              <a:rPr lang="de-DE" sz="60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KD NEU Baton Turbo" panose="020B0503030202060203" pitchFamily="34" charset="0"/>
              </a:rPr>
              <a:t>Erfassung im</a:t>
            </a:r>
            <a:br>
              <a:rPr lang="de-DE" sz="60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KD NEU Baton Turbo" panose="020B0503030202060203" pitchFamily="34" charset="0"/>
              </a:rPr>
            </a:br>
            <a:r>
              <a:rPr lang="de-DE" sz="60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KD NEU Baton Turbo" panose="020B0503030202060203" pitchFamily="34" charset="0"/>
              </a:rPr>
              <a:t>Archiv der Avantgarden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407585" y="4948102"/>
            <a:ext cx="9144000" cy="442076"/>
          </a:xfrm>
        </p:spPr>
        <p:txBody>
          <a:bodyPr>
            <a:noAutofit/>
          </a:bodyPr>
          <a:lstStyle/>
          <a:p>
            <a:r>
              <a:rPr lang="de-DE" sz="2400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KD NEU Baton Turbo" panose="020B0503030202060203" pitchFamily="34" charset="0"/>
              </a:rPr>
              <a:t>Das Archivmodul von </a:t>
            </a:r>
            <a:r>
              <a:rPr lang="de-DE" sz="2400" cap="none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KD NEU Baton Turbo" panose="020B0503030202060203" pitchFamily="34" charset="0"/>
              </a:rPr>
              <a:t>robotron</a:t>
            </a:r>
            <a:r>
              <a:rPr lang="de-DE" sz="2400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KD NEU Baton Turbo" panose="020B0503030202060203" pitchFamily="34" charset="0"/>
              </a:rPr>
              <a:t>*Daphne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5113111" y="149712"/>
            <a:ext cx="1835150" cy="2143760"/>
            <a:chOff x="0" y="0"/>
            <a:chExt cx="1835150" cy="2143795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40" y="343795"/>
              <a:ext cx="1800000" cy="1800000"/>
            </a:xfrm>
            <a:prstGeom prst="rect">
              <a:avLst/>
            </a:prstGeom>
          </p:spPr>
        </p:pic>
        <p:grpSp>
          <p:nvGrpSpPr>
            <p:cNvPr id="6" name="Group 4"/>
            <p:cNvGrpSpPr>
              <a:grpSpLocks noChangeAspect="1"/>
            </p:cNvGrpSpPr>
            <p:nvPr/>
          </p:nvGrpSpPr>
          <p:grpSpPr bwMode="auto">
            <a:xfrm>
              <a:off x="0" y="0"/>
              <a:ext cx="1835150" cy="604837"/>
              <a:chOff x="0" y="0"/>
              <a:chExt cx="1156" cy="381"/>
            </a:xfrm>
          </p:grpSpPr>
          <p:sp>
            <p:nvSpPr>
              <p:cNvPr id="7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0" y="0"/>
                <a:ext cx="1156" cy="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" name="Freeform 5"/>
              <p:cNvSpPr>
                <a:spLocks noEditPoints="1"/>
              </p:cNvSpPr>
              <p:nvPr/>
            </p:nvSpPr>
            <p:spPr bwMode="auto">
              <a:xfrm>
                <a:off x="11" y="11"/>
                <a:ext cx="1134" cy="359"/>
              </a:xfrm>
              <a:custGeom>
                <a:avLst/>
                <a:gdLst>
                  <a:gd name="T0" fmla="*/ 5384 w 15865"/>
                  <a:gd name="T1" fmla="*/ 4870 h 5015"/>
                  <a:gd name="T2" fmla="*/ 6362 w 15865"/>
                  <a:gd name="T3" fmla="*/ 4097 h 5015"/>
                  <a:gd name="T4" fmla="*/ 10633 w 15865"/>
                  <a:gd name="T5" fmla="*/ 4996 h 5015"/>
                  <a:gd name="T6" fmla="*/ 6791 w 15865"/>
                  <a:gd name="T7" fmla="*/ 4177 h 5015"/>
                  <a:gd name="T8" fmla="*/ 7264 w 15865"/>
                  <a:gd name="T9" fmla="*/ 4549 h 5015"/>
                  <a:gd name="T10" fmla="*/ 6512 w 15865"/>
                  <a:gd name="T11" fmla="*/ 4847 h 5015"/>
                  <a:gd name="T12" fmla="*/ 10003 w 15865"/>
                  <a:gd name="T13" fmla="*/ 4227 h 5015"/>
                  <a:gd name="T14" fmla="*/ 10197 w 15865"/>
                  <a:gd name="T15" fmla="*/ 4251 h 5015"/>
                  <a:gd name="T16" fmla="*/ 9761 w 15865"/>
                  <a:gd name="T17" fmla="*/ 5005 h 5015"/>
                  <a:gd name="T18" fmla="*/ 7728 w 15865"/>
                  <a:gd name="T19" fmla="*/ 4171 h 5015"/>
                  <a:gd name="T20" fmla="*/ 7451 w 15865"/>
                  <a:gd name="T21" fmla="*/ 4356 h 5015"/>
                  <a:gd name="T22" fmla="*/ 7438 w 15865"/>
                  <a:gd name="T23" fmla="*/ 4829 h 5015"/>
                  <a:gd name="T24" fmla="*/ 9015 w 15865"/>
                  <a:gd name="T25" fmla="*/ 4659 h 5015"/>
                  <a:gd name="T26" fmla="*/ 8623 w 15865"/>
                  <a:gd name="T27" fmla="*/ 4210 h 5015"/>
                  <a:gd name="T28" fmla="*/ 8319 w 15865"/>
                  <a:gd name="T29" fmla="*/ 4554 h 5015"/>
                  <a:gd name="T30" fmla="*/ 3031 w 15865"/>
                  <a:gd name="T31" fmla="*/ 2242 h 5015"/>
                  <a:gd name="T32" fmla="*/ 8365 w 15865"/>
                  <a:gd name="T33" fmla="*/ 2456 h 5015"/>
                  <a:gd name="T34" fmla="*/ 7187 w 15865"/>
                  <a:gd name="T35" fmla="*/ 3148 h 5015"/>
                  <a:gd name="T36" fmla="*/ 10051 w 15865"/>
                  <a:gd name="T37" fmla="*/ 2559 h 5015"/>
                  <a:gd name="T38" fmla="*/ 8870 w 15865"/>
                  <a:gd name="T39" fmla="*/ 2317 h 5015"/>
                  <a:gd name="T40" fmla="*/ 9824 w 15865"/>
                  <a:gd name="T41" fmla="*/ 2574 h 5015"/>
                  <a:gd name="T42" fmla="*/ 12370 w 15865"/>
                  <a:gd name="T43" fmla="*/ 2391 h 5015"/>
                  <a:gd name="T44" fmla="*/ 15263 w 15865"/>
                  <a:gd name="T45" fmla="*/ 2510 h 5015"/>
                  <a:gd name="T46" fmla="*/ 4390 w 15865"/>
                  <a:gd name="T47" fmla="*/ 2989 h 5015"/>
                  <a:gd name="T48" fmla="*/ 6219 w 15865"/>
                  <a:gd name="T49" fmla="*/ 2742 h 5015"/>
                  <a:gd name="T50" fmla="*/ 6157 w 15865"/>
                  <a:gd name="T51" fmla="*/ 2407 h 5015"/>
                  <a:gd name="T52" fmla="*/ 6127 w 15865"/>
                  <a:gd name="T53" fmla="*/ 3157 h 5015"/>
                  <a:gd name="T54" fmla="*/ 1327 w 15865"/>
                  <a:gd name="T55" fmla="*/ 3100 h 5015"/>
                  <a:gd name="T56" fmla="*/ 3600 w 15865"/>
                  <a:gd name="T57" fmla="*/ 2432 h 5015"/>
                  <a:gd name="T58" fmla="*/ 3437 w 15865"/>
                  <a:gd name="T59" fmla="*/ 2308 h 5015"/>
                  <a:gd name="T60" fmla="*/ 3586 w 15865"/>
                  <a:gd name="T61" fmla="*/ 2934 h 5015"/>
                  <a:gd name="T62" fmla="*/ 5713 w 15865"/>
                  <a:gd name="T63" fmla="*/ 2738 h 5015"/>
                  <a:gd name="T64" fmla="*/ 5660 w 15865"/>
                  <a:gd name="T65" fmla="*/ 2289 h 5015"/>
                  <a:gd name="T66" fmla="*/ 5415 w 15865"/>
                  <a:gd name="T67" fmla="*/ 2781 h 5015"/>
                  <a:gd name="T68" fmla="*/ 5400 w 15865"/>
                  <a:gd name="T69" fmla="*/ 3167 h 5015"/>
                  <a:gd name="T70" fmla="*/ 10833 w 15865"/>
                  <a:gd name="T71" fmla="*/ 2980 h 5015"/>
                  <a:gd name="T72" fmla="*/ 14555 w 15865"/>
                  <a:gd name="T73" fmla="*/ 2462 h 5015"/>
                  <a:gd name="T74" fmla="*/ 14673 w 15865"/>
                  <a:gd name="T75" fmla="*/ 2292 h 5015"/>
                  <a:gd name="T76" fmla="*/ 14494 w 15865"/>
                  <a:gd name="T77" fmla="*/ 3159 h 5015"/>
                  <a:gd name="T78" fmla="*/ 13506 w 15865"/>
                  <a:gd name="T79" fmla="*/ 2489 h 5015"/>
                  <a:gd name="T80" fmla="*/ 13607 w 15865"/>
                  <a:gd name="T81" fmla="*/ 3489 h 5015"/>
                  <a:gd name="T82" fmla="*/ 13361 w 15865"/>
                  <a:gd name="T83" fmla="*/ 2858 h 5015"/>
                  <a:gd name="T84" fmla="*/ 12969 w 15865"/>
                  <a:gd name="T85" fmla="*/ 2435 h 5015"/>
                  <a:gd name="T86" fmla="*/ 12931 w 15865"/>
                  <a:gd name="T87" fmla="*/ 3371 h 5015"/>
                  <a:gd name="T88" fmla="*/ 8953 w 15865"/>
                  <a:gd name="T89" fmla="*/ 241 h 5015"/>
                  <a:gd name="T90" fmla="*/ 10539 w 15865"/>
                  <a:gd name="T91" fmla="*/ 670 h 5015"/>
                  <a:gd name="T92" fmla="*/ 4932 w 15865"/>
                  <a:gd name="T93" fmla="*/ 1260 h 5015"/>
                  <a:gd name="T94" fmla="*/ 7607 w 15865"/>
                  <a:gd name="T95" fmla="*/ 1221 h 5015"/>
                  <a:gd name="T96" fmla="*/ 5844 w 15865"/>
                  <a:gd name="T97" fmla="*/ 953 h 5015"/>
                  <a:gd name="T98" fmla="*/ 5776 w 15865"/>
                  <a:gd name="T99" fmla="*/ 616 h 5015"/>
                  <a:gd name="T100" fmla="*/ 5749 w 15865"/>
                  <a:gd name="T101" fmla="*/ 1378 h 5015"/>
                  <a:gd name="T102" fmla="*/ 7253 w 15865"/>
                  <a:gd name="T103" fmla="*/ 552 h 5015"/>
                  <a:gd name="T104" fmla="*/ 7064 w 15865"/>
                  <a:gd name="T105" fmla="*/ 663 h 5015"/>
                  <a:gd name="T106" fmla="*/ 7067 w 15865"/>
                  <a:gd name="T107" fmla="*/ 1283 h 5015"/>
                  <a:gd name="T108" fmla="*/ 11632 w 15865"/>
                  <a:gd name="T109" fmla="*/ 1162 h 5015"/>
                  <a:gd name="T110" fmla="*/ 11326 w 15865"/>
                  <a:gd name="T111" fmla="*/ 689 h 5015"/>
                  <a:gd name="T112" fmla="*/ 4645 w 15865"/>
                  <a:gd name="T113" fmla="*/ 928 h 5015"/>
                  <a:gd name="T114" fmla="*/ 4329 w 15865"/>
                  <a:gd name="T115" fmla="*/ 262 h 5015"/>
                  <a:gd name="T116" fmla="*/ 3691 w 15865"/>
                  <a:gd name="T117" fmla="*/ 366 h 5015"/>
                  <a:gd name="T118" fmla="*/ 4096 w 15865"/>
                  <a:gd name="T119" fmla="*/ 1185 h 5015"/>
                  <a:gd name="T120" fmla="*/ 9553 w 15865"/>
                  <a:gd name="T121" fmla="*/ 1379 h 5015"/>
                  <a:gd name="T122" fmla="*/ 9981 w 15865"/>
                  <a:gd name="T123" fmla="*/ 536 h 5015"/>
                  <a:gd name="T124" fmla="*/ 9579 w 15865"/>
                  <a:gd name="T125" fmla="*/ 1172 h 5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865" h="5015">
                    <a:moveTo>
                      <a:pt x="4751" y="3807"/>
                    </a:moveTo>
                    <a:lnTo>
                      <a:pt x="5023" y="3807"/>
                    </a:lnTo>
                    <a:lnTo>
                      <a:pt x="5044" y="3808"/>
                    </a:lnTo>
                    <a:lnTo>
                      <a:pt x="5064" y="3810"/>
                    </a:lnTo>
                    <a:lnTo>
                      <a:pt x="5086" y="3812"/>
                    </a:lnTo>
                    <a:lnTo>
                      <a:pt x="5106" y="3816"/>
                    </a:lnTo>
                    <a:lnTo>
                      <a:pt x="5126" y="3821"/>
                    </a:lnTo>
                    <a:lnTo>
                      <a:pt x="5146" y="3829"/>
                    </a:lnTo>
                    <a:lnTo>
                      <a:pt x="5167" y="3836"/>
                    </a:lnTo>
                    <a:lnTo>
                      <a:pt x="5186" y="3844"/>
                    </a:lnTo>
                    <a:lnTo>
                      <a:pt x="5205" y="3853"/>
                    </a:lnTo>
                    <a:lnTo>
                      <a:pt x="5224" y="3863"/>
                    </a:lnTo>
                    <a:lnTo>
                      <a:pt x="5242" y="3875"/>
                    </a:lnTo>
                    <a:lnTo>
                      <a:pt x="5261" y="3887"/>
                    </a:lnTo>
                    <a:lnTo>
                      <a:pt x="5278" y="3900"/>
                    </a:lnTo>
                    <a:lnTo>
                      <a:pt x="5295" y="3915"/>
                    </a:lnTo>
                    <a:lnTo>
                      <a:pt x="5311" y="3930"/>
                    </a:lnTo>
                    <a:lnTo>
                      <a:pt x="5326" y="3946"/>
                    </a:lnTo>
                    <a:lnTo>
                      <a:pt x="5343" y="3964"/>
                    </a:lnTo>
                    <a:lnTo>
                      <a:pt x="5358" y="3982"/>
                    </a:lnTo>
                    <a:lnTo>
                      <a:pt x="5372" y="4003"/>
                    </a:lnTo>
                    <a:lnTo>
                      <a:pt x="5385" y="4023"/>
                    </a:lnTo>
                    <a:lnTo>
                      <a:pt x="5397" y="4044"/>
                    </a:lnTo>
                    <a:lnTo>
                      <a:pt x="5408" y="4065"/>
                    </a:lnTo>
                    <a:lnTo>
                      <a:pt x="5418" y="4088"/>
                    </a:lnTo>
                    <a:lnTo>
                      <a:pt x="5428" y="4111"/>
                    </a:lnTo>
                    <a:lnTo>
                      <a:pt x="5436" y="4134"/>
                    </a:lnTo>
                    <a:lnTo>
                      <a:pt x="5443" y="4159"/>
                    </a:lnTo>
                    <a:lnTo>
                      <a:pt x="5449" y="4183"/>
                    </a:lnTo>
                    <a:lnTo>
                      <a:pt x="5454" y="4208"/>
                    </a:lnTo>
                    <a:lnTo>
                      <a:pt x="5458" y="4234"/>
                    </a:lnTo>
                    <a:lnTo>
                      <a:pt x="5461" y="4259"/>
                    </a:lnTo>
                    <a:lnTo>
                      <a:pt x="5463" y="4285"/>
                    </a:lnTo>
                    <a:lnTo>
                      <a:pt x="5463" y="4311"/>
                    </a:lnTo>
                    <a:lnTo>
                      <a:pt x="5463" y="4343"/>
                    </a:lnTo>
                    <a:lnTo>
                      <a:pt x="5461" y="4373"/>
                    </a:lnTo>
                    <a:lnTo>
                      <a:pt x="5458" y="4404"/>
                    </a:lnTo>
                    <a:lnTo>
                      <a:pt x="5453" y="4432"/>
                    </a:lnTo>
                    <a:lnTo>
                      <a:pt x="5448" y="4460"/>
                    </a:lnTo>
                    <a:lnTo>
                      <a:pt x="5442" y="4488"/>
                    </a:lnTo>
                    <a:lnTo>
                      <a:pt x="5434" y="4514"/>
                    </a:lnTo>
                    <a:lnTo>
                      <a:pt x="5426" y="4539"/>
                    </a:lnTo>
                    <a:lnTo>
                      <a:pt x="5415" y="4564"/>
                    </a:lnTo>
                    <a:lnTo>
                      <a:pt x="5405" y="4588"/>
                    </a:lnTo>
                    <a:lnTo>
                      <a:pt x="5394" y="4610"/>
                    </a:lnTo>
                    <a:lnTo>
                      <a:pt x="5382" y="4632"/>
                    </a:lnTo>
                    <a:lnTo>
                      <a:pt x="5369" y="4653"/>
                    </a:lnTo>
                    <a:lnTo>
                      <a:pt x="5356" y="4673"/>
                    </a:lnTo>
                    <a:lnTo>
                      <a:pt x="5341" y="4692"/>
                    </a:lnTo>
                    <a:lnTo>
                      <a:pt x="5326" y="4709"/>
                    </a:lnTo>
                    <a:lnTo>
                      <a:pt x="5310" y="4727"/>
                    </a:lnTo>
                    <a:lnTo>
                      <a:pt x="5294" y="4743"/>
                    </a:lnTo>
                    <a:lnTo>
                      <a:pt x="5277" y="4758"/>
                    </a:lnTo>
                    <a:lnTo>
                      <a:pt x="5260" y="4771"/>
                    </a:lnTo>
                    <a:lnTo>
                      <a:pt x="5242" y="4784"/>
                    </a:lnTo>
                    <a:lnTo>
                      <a:pt x="5224" y="4796"/>
                    </a:lnTo>
                    <a:lnTo>
                      <a:pt x="5205" y="4806"/>
                    </a:lnTo>
                    <a:lnTo>
                      <a:pt x="5187" y="4817"/>
                    </a:lnTo>
                    <a:lnTo>
                      <a:pt x="5168" y="4825"/>
                    </a:lnTo>
                    <a:lnTo>
                      <a:pt x="5148" y="4833"/>
                    </a:lnTo>
                    <a:lnTo>
                      <a:pt x="5128" y="4839"/>
                    </a:lnTo>
                    <a:lnTo>
                      <a:pt x="5109" y="4844"/>
                    </a:lnTo>
                    <a:lnTo>
                      <a:pt x="5089" y="4848"/>
                    </a:lnTo>
                    <a:lnTo>
                      <a:pt x="5068" y="4851"/>
                    </a:lnTo>
                    <a:lnTo>
                      <a:pt x="5048" y="4853"/>
                    </a:lnTo>
                    <a:lnTo>
                      <a:pt x="5029" y="4853"/>
                    </a:lnTo>
                    <a:lnTo>
                      <a:pt x="4751" y="4853"/>
                    </a:lnTo>
                    <a:lnTo>
                      <a:pt x="4751" y="3807"/>
                    </a:lnTo>
                    <a:close/>
                    <a:moveTo>
                      <a:pt x="5029" y="4996"/>
                    </a:moveTo>
                    <a:lnTo>
                      <a:pt x="5058" y="4996"/>
                    </a:lnTo>
                    <a:lnTo>
                      <a:pt x="5089" y="4993"/>
                    </a:lnTo>
                    <a:lnTo>
                      <a:pt x="5118" y="4989"/>
                    </a:lnTo>
                    <a:lnTo>
                      <a:pt x="5146" y="4984"/>
                    </a:lnTo>
                    <a:lnTo>
                      <a:pt x="5176" y="4977"/>
                    </a:lnTo>
                    <a:lnTo>
                      <a:pt x="5204" y="4968"/>
                    </a:lnTo>
                    <a:lnTo>
                      <a:pt x="5231" y="4958"/>
                    </a:lnTo>
                    <a:lnTo>
                      <a:pt x="5259" y="4947"/>
                    </a:lnTo>
                    <a:lnTo>
                      <a:pt x="5285" y="4935"/>
                    </a:lnTo>
                    <a:lnTo>
                      <a:pt x="5310" y="4921"/>
                    </a:lnTo>
                    <a:lnTo>
                      <a:pt x="5335" y="4906"/>
                    </a:lnTo>
                    <a:lnTo>
                      <a:pt x="5360" y="4888"/>
                    </a:lnTo>
                    <a:lnTo>
                      <a:pt x="5384" y="4870"/>
                    </a:lnTo>
                    <a:lnTo>
                      <a:pt x="5407" y="4851"/>
                    </a:lnTo>
                    <a:lnTo>
                      <a:pt x="5429" y="4830"/>
                    </a:lnTo>
                    <a:lnTo>
                      <a:pt x="5450" y="4808"/>
                    </a:lnTo>
                    <a:lnTo>
                      <a:pt x="5471" y="4784"/>
                    </a:lnTo>
                    <a:lnTo>
                      <a:pt x="5491" y="4758"/>
                    </a:lnTo>
                    <a:lnTo>
                      <a:pt x="5509" y="4732"/>
                    </a:lnTo>
                    <a:lnTo>
                      <a:pt x="5527" y="4704"/>
                    </a:lnTo>
                    <a:lnTo>
                      <a:pt x="5543" y="4676"/>
                    </a:lnTo>
                    <a:lnTo>
                      <a:pt x="5557" y="4647"/>
                    </a:lnTo>
                    <a:lnTo>
                      <a:pt x="5570" y="4616"/>
                    </a:lnTo>
                    <a:lnTo>
                      <a:pt x="5582" y="4585"/>
                    </a:lnTo>
                    <a:lnTo>
                      <a:pt x="5593" y="4553"/>
                    </a:lnTo>
                    <a:lnTo>
                      <a:pt x="5603" y="4521"/>
                    </a:lnTo>
                    <a:lnTo>
                      <a:pt x="5611" y="4488"/>
                    </a:lnTo>
                    <a:lnTo>
                      <a:pt x="5617" y="4453"/>
                    </a:lnTo>
                    <a:lnTo>
                      <a:pt x="5622" y="4419"/>
                    </a:lnTo>
                    <a:lnTo>
                      <a:pt x="5626" y="4383"/>
                    </a:lnTo>
                    <a:lnTo>
                      <a:pt x="5628" y="4348"/>
                    </a:lnTo>
                    <a:lnTo>
                      <a:pt x="5629" y="4311"/>
                    </a:lnTo>
                    <a:lnTo>
                      <a:pt x="5628" y="4278"/>
                    </a:lnTo>
                    <a:lnTo>
                      <a:pt x="5626" y="4246"/>
                    </a:lnTo>
                    <a:lnTo>
                      <a:pt x="5622" y="4213"/>
                    </a:lnTo>
                    <a:lnTo>
                      <a:pt x="5617" y="4181"/>
                    </a:lnTo>
                    <a:lnTo>
                      <a:pt x="5610" y="4149"/>
                    </a:lnTo>
                    <a:lnTo>
                      <a:pt x="5602" y="4118"/>
                    </a:lnTo>
                    <a:lnTo>
                      <a:pt x="5592" y="4088"/>
                    </a:lnTo>
                    <a:lnTo>
                      <a:pt x="5581" y="4058"/>
                    </a:lnTo>
                    <a:lnTo>
                      <a:pt x="5569" y="4029"/>
                    </a:lnTo>
                    <a:lnTo>
                      <a:pt x="5556" y="4001"/>
                    </a:lnTo>
                    <a:lnTo>
                      <a:pt x="5541" y="3973"/>
                    </a:lnTo>
                    <a:lnTo>
                      <a:pt x="5525" y="3946"/>
                    </a:lnTo>
                    <a:lnTo>
                      <a:pt x="5507" y="3920"/>
                    </a:lnTo>
                    <a:lnTo>
                      <a:pt x="5488" y="3895"/>
                    </a:lnTo>
                    <a:lnTo>
                      <a:pt x="5468" y="3871"/>
                    </a:lnTo>
                    <a:lnTo>
                      <a:pt x="5447" y="3848"/>
                    </a:lnTo>
                    <a:lnTo>
                      <a:pt x="5424" y="3827"/>
                    </a:lnTo>
                    <a:lnTo>
                      <a:pt x="5402" y="3806"/>
                    </a:lnTo>
                    <a:lnTo>
                      <a:pt x="5379" y="3787"/>
                    </a:lnTo>
                    <a:lnTo>
                      <a:pt x="5355" y="3769"/>
                    </a:lnTo>
                    <a:lnTo>
                      <a:pt x="5330" y="3753"/>
                    </a:lnTo>
                    <a:lnTo>
                      <a:pt x="5304" y="3738"/>
                    </a:lnTo>
                    <a:lnTo>
                      <a:pt x="5279" y="3724"/>
                    </a:lnTo>
                    <a:lnTo>
                      <a:pt x="5252" y="3712"/>
                    </a:lnTo>
                    <a:lnTo>
                      <a:pt x="5224" y="3701"/>
                    </a:lnTo>
                    <a:lnTo>
                      <a:pt x="5197" y="3692"/>
                    </a:lnTo>
                    <a:lnTo>
                      <a:pt x="5169" y="3684"/>
                    </a:lnTo>
                    <a:lnTo>
                      <a:pt x="5140" y="3677"/>
                    </a:lnTo>
                    <a:lnTo>
                      <a:pt x="5111" y="3672"/>
                    </a:lnTo>
                    <a:lnTo>
                      <a:pt x="5083" y="3668"/>
                    </a:lnTo>
                    <a:lnTo>
                      <a:pt x="5052" y="3666"/>
                    </a:lnTo>
                    <a:lnTo>
                      <a:pt x="5023" y="3665"/>
                    </a:lnTo>
                    <a:lnTo>
                      <a:pt x="4591" y="3665"/>
                    </a:lnTo>
                    <a:lnTo>
                      <a:pt x="4591" y="4996"/>
                    </a:lnTo>
                    <a:lnTo>
                      <a:pt x="5029" y="4996"/>
                    </a:lnTo>
                    <a:close/>
                    <a:moveTo>
                      <a:pt x="6010" y="4996"/>
                    </a:moveTo>
                    <a:lnTo>
                      <a:pt x="6010" y="4349"/>
                    </a:lnTo>
                    <a:lnTo>
                      <a:pt x="6010" y="4349"/>
                    </a:lnTo>
                    <a:lnTo>
                      <a:pt x="6015" y="4336"/>
                    </a:lnTo>
                    <a:lnTo>
                      <a:pt x="6021" y="4322"/>
                    </a:lnTo>
                    <a:lnTo>
                      <a:pt x="6027" y="4308"/>
                    </a:lnTo>
                    <a:lnTo>
                      <a:pt x="6035" y="4295"/>
                    </a:lnTo>
                    <a:lnTo>
                      <a:pt x="6044" y="4283"/>
                    </a:lnTo>
                    <a:lnTo>
                      <a:pt x="6053" y="4270"/>
                    </a:lnTo>
                    <a:lnTo>
                      <a:pt x="6063" y="4258"/>
                    </a:lnTo>
                    <a:lnTo>
                      <a:pt x="6073" y="4247"/>
                    </a:lnTo>
                    <a:lnTo>
                      <a:pt x="6085" y="4237"/>
                    </a:lnTo>
                    <a:lnTo>
                      <a:pt x="6097" y="4226"/>
                    </a:lnTo>
                    <a:lnTo>
                      <a:pt x="6109" y="4218"/>
                    </a:lnTo>
                    <a:lnTo>
                      <a:pt x="6123" y="4211"/>
                    </a:lnTo>
                    <a:lnTo>
                      <a:pt x="6138" y="4205"/>
                    </a:lnTo>
                    <a:lnTo>
                      <a:pt x="6153" y="4201"/>
                    </a:lnTo>
                    <a:lnTo>
                      <a:pt x="6169" y="4198"/>
                    </a:lnTo>
                    <a:lnTo>
                      <a:pt x="6185" y="4197"/>
                    </a:lnTo>
                    <a:lnTo>
                      <a:pt x="6200" y="4198"/>
                    </a:lnTo>
                    <a:lnTo>
                      <a:pt x="6215" y="4199"/>
                    </a:lnTo>
                    <a:lnTo>
                      <a:pt x="6230" y="4202"/>
                    </a:lnTo>
                    <a:lnTo>
                      <a:pt x="6244" y="4206"/>
                    </a:lnTo>
                    <a:lnTo>
                      <a:pt x="6258" y="4211"/>
                    </a:lnTo>
                    <a:lnTo>
                      <a:pt x="6271" y="4217"/>
                    </a:lnTo>
                    <a:lnTo>
                      <a:pt x="6285" y="4225"/>
                    </a:lnTo>
                    <a:lnTo>
                      <a:pt x="6298" y="4234"/>
                    </a:lnTo>
                    <a:lnTo>
                      <a:pt x="6362" y="4097"/>
                    </a:lnTo>
                    <a:lnTo>
                      <a:pt x="6347" y="4087"/>
                    </a:lnTo>
                    <a:lnTo>
                      <a:pt x="6331" y="4078"/>
                    </a:lnTo>
                    <a:lnTo>
                      <a:pt x="6314" y="4071"/>
                    </a:lnTo>
                    <a:lnTo>
                      <a:pt x="6294" y="4064"/>
                    </a:lnTo>
                    <a:lnTo>
                      <a:pt x="6275" y="4059"/>
                    </a:lnTo>
                    <a:lnTo>
                      <a:pt x="6254" y="4055"/>
                    </a:lnTo>
                    <a:lnTo>
                      <a:pt x="6234" y="4053"/>
                    </a:lnTo>
                    <a:lnTo>
                      <a:pt x="6211" y="4053"/>
                    </a:lnTo>
                    <a:lnTo>
                      <a:pt x="6192" y="4053"/>
                    </a:lnTo>
                    <a:lnTo>
                      <a:pt x="6173" y="4056"/>
                    </a:lnTo>
                    <a:lnTo>
                      <a:pt x="6155" y="4060"/>
                    </a:lnTo>
                    <a:lnTo>
                      <a:pt x="6139" y="4065"/>
                    </a:lnTo>
                    <a:lnTo>
                      <a:pt x="6123" y="4072"/>
                    </a:lnTo>
                    <a:lnTo>
                      <a:pt x="6108" y="4080"/>
                    </a:lnTo>
                    <a:lnTo>
                      <a:pt x="6095" y="4088"/>
                    </a:lnTo>
                    <a:lnTo>
                      <a:pt x="6083" y="4097"/>
                    </a:lnTo>
                    <a:lnTo>
                      <a:pt x="6071" y="4107"/>
                    </a:lnTo>
                    <a:lnTo>
                      <a:pt x="6061" y="4116"/>
                    </a:lnTo>
                    <a:lnTo>
                      <a:pt x="6051" y="4126"/>
                    </a:lnTo>
                    <a:lnTo>
                      <a:pt x="6043" y="4137"/>
                    </a:lnTo>
                    <a:lnTo>
                      <a:pt x="6027" y="4157"/>
                    </a:lnTo>
                    <a:lnTo>
                      <a:pt x="6016" y="4176"/>
                    </a:lnTo>
                    <a:lnTo>
                      <a:pt x="6010" y="4186"/>
                    </a:lnTo>
                    <a:lnTo>
                      <a:pt x="6010" y="4066"/>
                    </a:lnTo>
                    <a:lnTo>
                      <a:pt x="5860" y="4066"/>
                    </a:lnTo>
                    <a:lnTo>
                      <a:pt x="5860" y="4996"/>
                    </a:lnTo>
                    <a:lnTo>
                      <a:pt x="6010" y="4996"/>
                    </a:lnTo>
                    <a:close/>
                    <a:moveTo>
                      <a:pt x="11257" y="4996"/>
                    </a:moveTo>
                    <a:lnTo>
                      <a:pt x="11257" y="4426"/>
                    </a:lnTo>
                    <a:lnTo>
                      <a:pt x="11257" y="4404"/>
                    </a:lnTo>
                    <a:lnTo>
                      <a:pt x="11256" y="4381"/>
                    </a:lnTo>
                    <a:lnTo>
                      <a:pt x="11254" y="4361"/>
                    </a:lnTo>
                    <a:lnTo>
                      <a:pt x="11252" y="4340"/>
                    </a:lnTo>
                    <a:lnTo>
                      <a:pt x="11249" y="4321"/>
                    </a:lnTo>
                    <a:lnTo>
                      <a:pt x="11245" y="4301"/>
                    </a:lnTo>
                    <a:lnTo>
                      <a:pt x="11240" y="4282"/>
                    </a:lnTo>
                    <a:lnTo>
                      <a:pt x="11235" y="4264"/>
                    </a:lnTo>
                    <a:lnTo>
                      <a:pt x="11228" y="4247"/>
                    </a:lnTo>
                    <a:lnTo>
                      <a:pt x="11221" y="4230"/>
                    </a:lnTo>
                    <a:lnTo>
                      <a:pt x="11214" y="4214"/>
                    </a:lnTo>
                    <a:lnTo>
                      <a:pt x="11206" y="4199"/>
                    </a:lnTo>
                    <a:lnTo>
                      <a:pt x="11197" y="4185"/>
                    </a:lnTo>
                    <a:lnTo>
                      <a:pt x="11188" y="4171"/>
                    </a:lnTo>
                    <a:lnTo>
                      <a:pt x="11178" y="4158"/>
                    </a:lnTo>
                    <a:lnTo>
                      <a:pt x="11168" y="4144"/>
                    </a:lnTo>
                    <a:lnTo>
                      <a:pt x="11157" y="4133"/>
                    </a:lnTo>
                    <a:lnTo>
                      <a:pt x="11145" y="4122"/>
                    </a:lnTo>
                    <a:lnTo>
                      <a:pt x="11132" y="4111"/>
                    </a:lnTo>
                    <a:lnTo>
                      <a:pt x="11119" y="4102"/>
                    </a:lnTo>
                    <a:lnTo>
                      <a:pt x="11105" y="4093"/>
                    </a:lnTo>
                    <a:lnTo>
                      <a:pt x="11091" y="4085"/>
                    </a:lnTo>
                    <a:lnTo>
                      <a:pt x="11076" y="4078"/>
                    </a:lnTo>
                    <a:lnTo>
                      <a:pt x="11061" y="4071"/>
                    </a:lnTo>
                    <a:lnTo>
                      <a:pt x="11044" y="4064"/>
                    </a:lnTo>
                    <a:lnTo>
                      <a:pt x="11027" y="4059"/>
                    </a:lnTo>
                    <a:lnTo>
                      <a:pt x="11010" y="4055"/>
                    </a:lnTo>
                    <a:lnTo>
                      <a:pt x="10992" y="4051"/>
                    </a:lnTo>
                    <a:lnTo>
                      <a:pt x="10974" y="4048"/>
                    </a:lnTo>
                    <a:lnTo>
                      <a:pt x="10954" y="4046"/>
                    </a:lnTo>
                    <a:lnTo>
                      <a:pt x="10935" y="4045"/>
                    </a:lnTo>
                    <a:lnTo>
                      <a:pt x="10915" y="4045"/>
                    </a:lnTo>
                    <a:lnTo>
                      <a:pt x="10893" y="4045"/>
                    </a:lnTo>
                    <a:lnTo>
                      <a:pt x="10870" y="4047"/>
                    </a:lnTo>
                    <a:lnTo>
                      <a:pt x="10849" y="4050"/>
                    </a:lnTo>
                    <a:lnTo>
                      <a:pt x="10829" y="4054"/>
                    </a:lnTo>
                    <a:lnTo>
                      <a:pt x="10810" y="4059"/>
                    </a:lnTo>
                    <a:lnTo>
                      <a:pt x="10790" y="4065"/>
                    </a:lnTo>
                    <a:lnTo>
                      <a:pt x="10772" y="4074"/>
                    </a:lnTo>
                    <a:lnTo>
                      <a:pt x="10754" y="4082"/>
                    </a:lnTo>
                    <a:lnTo>
                      <a:pt x="10738" y="4092"/>
                    </a:lnTo>
                    <a:lnTo>
                      <a:pt x="10721" y="4102"/>
                    </a:lnTo>
                    <a:lnTo>
                      <a:pt x="10706" y="4114"/>
                    </a:lnTo>
                    <a:lnTo>
                      <a:pt x="10690" y="4127"/>
                    </a:lnTo>
                    <a:lnTo>
                      <a:pt x="10677" y="4141"/>
                    </a:lnTo>
                    <a:lnTo>
                      <a:pt x="10663" y="4157"/>
                    </a:lnTo>
                    <a:lnTo>
                      <a:pt x="10651" y="4174"/>
                    </a:lnTo>
                    <a:lnTo>
                      <a:pt x="10639" y="4191"/>
                    </a:lnTo>
                    <a:lnTo>
                      <a:pt x="10633" y="4200"/>
                    </a:lnTo>
                    <a:lnTo>
                      <a:pt x="10633" y="4066"/>
                    </a:lnTo>
                    <a:lnTo>
                      <a:pt x="10483" y="4066"/>
                    </a:lnTo>
                    <a:lnTo>
                      <a:pt x="10483" y="4996"/>
                    </a:lnTo>
                    <a:lnTo>
                      <a:pt x="10633" y="4996"/>
                    </a:lnTo>
                    <a:lnTo>
                      <a:pt x="10633" y="4387"/>
                    </a:lnTo>
                    <a:lnTo>
                      <a:pt x="10633" y="4386"/>
                    </a:lnTo>
                    <a:lnTo>
                      <a:pt x="10642" y="4364"/>
                    </a:lnTo>
                    <a:lnTo>
                      <a:pt x="10651" y="4342"/>
                    </a:lnTo>
                    <a:lnTo>
                      <a:pt x="10661" y="4321"/>
                    </a:lnTo>
                    <a:lnTo>
                      <a:pt x="10673" y="4301"/>
                    </a:lnTo>
                    <a:lnTo>
                      <a:pt x="10686" y="4283"/>
                    </a:lnTo>
                    <a:lnTo>
                      <a:pt x="10700" y="4267"/>
                    </a:lnTo>
                    <a:lnTo>
                      <a:pt x="10716" y="4251"/>
                    </a:lnTo>
                    <a:lnTo>
                      <a:pt x="10731" y="4237"/>
                    </a:lnTo>
                    <a:lnTo>
                      <a:pt x="10748" y="4224"/>
                    </a:lnTo>
                    <a:lnTo>
                      <a:pt x="10766" y="4213"/>
                    </a:lnTo>
                    <a:lnTo>
                      <a:pt x="10784" y="4204"/>
                    </a:lnTo>
                    <a:lnTo>
                      <a:pt x="10804" y="4196"/>
                    </a:lnTo>
                    <a:lnTo>
                      <a:pt x="10823" y="4190"/>
                    </a:lnTo>
                    <a:lnTo>
                      <a:pt x="10844" y="4186"/>
                    </a:lnTo>
                    <a:lnTo>
                      <a:pt x="10864" y="4183"/>
                    </a:lnTo>
                    <a:lnTo>
                      <a:pt x="10887" y="4182"/>
                    </a:lnTo>
                    <a:lnTo>
                      <a:pt x="10900" y="4182"/>
                    </a:lnTo>
                    <a:lnTo>
                      <a:pt x="10913" y="4183"/>
                    </a:lnTo>
                    <a:lnTo>
                      <a:pt x="10925" y="4184"/>
                    </a:lnTo>
                    <a:lnTo>
                      <a:pt x="10937" y="4186"/>
                    </a:lnTo>
                    <a:lnTo>
                      <a:pt x="10949" y="4189"/>
                    </a:lnTo>
                    <a:lnTo>
                      <a:pt x="10960" y="4191"/>
                    </a:lnTo>
                    <a:lnTo>
                      <a:pt x="10972" y="4195"/>
                    </a:lnTo>
                    <a:lnTo>
                      <a:pt x="10982" y="4198"/>
                    </a:lnTo>
                    <a:lnTo>
                      <a:pt x="10992" y="4203"/>
                    </a:lnTo>
                    <a:lnTo>
                      <a:pt x="11002" y="4208"/>
                    </a:lnTo>
                    <a:lnTo>
                      <a:pt x="11011" y="4213"/>
                    </a:lnTo>
                    <a:lnTo>
                      <a:pt x="11020" y="4219"/>
                    </a:lnTo>
                    <a:lnTo>
                      <a:pt x="11028" y="4225"/>
                    </a:lnTo>
                    <a:lnTo>
                      <a:pt x="11036" y="4233"/>
                    </a:lnTo>
                    <a:lnTo>
                      <a:pt x="11043" y="4240"/>
                    </a:lnTo>
                    <a:lnTo>
                      <a:pt x="11050" y="4248"/>
                    </a:lnTo>
                    <a:lnTo>
                      <a:pt x="11058" y="4256"/>
                    </a:lnTo>
                    <a:lnTo>
                      <a:pt x="11064" y="4265"/>
                    </a:lnTo>
                    <a:lnTo>
                      <a:pt x="11070" y="4274"/>
                    </a:lnTo>
                    <a:lnTo>
                      <a:pt x="11076" y="4284"/>
                    </a:lnTo>
                    <a:lnTo>
                      <a:pt x="11081" y="4294"/>
                    </a:lnTo>
                    <a:lnTo>
                      <a:pt x="11085" y="4305"/>
                    </a:lnTo>
                    <a:lnTo>
                      <a:pt x="11089" y="4317"/>
                    </a:lnTo>
                    <a:lnTo>
                      <a:pt x="11093" y="4328"/>
                    </a:lnTo>
                    <a:lnTo>
                      <a:pt x="11096" y="4341"/>
                    </a:lnTo>
                    <a:lnTo>
                      <a:pt x="11099" y="4353"/>
                    </a:lnTo>
                    <a:lnTo>
                      <a:pt x="11102" y="4366"/>
                    </a:lnTo>
                    <a:lnTo>
                      <a:pt x="11103" y="4380"/>
                    </a:lnTo>
                    <a:lnTo>
                      <a:pt x="11106" y="4409"/>
                    </a:lnTo>
                    <a:lnTo>
                      <a:pt x="11107" y="4439"/>
                    </a:lnTo>
                    <a:lnTo>
                      <a:pt x="11107" y="4996"/>
                    </a:lnTo>
                    <a:lnTo>
                      <a:pt x="11257" y="4996"/>
                    </a:lnTo>
                    <a:close/>
                    <a:moveTo>
                      <a:pt x="7109" y="4420"/>
                    </a:moveTo>
                    <a:lnTo>
                      <a:pt x="7110" y="4424"/>
                    </a:lnTo>
                    <a:lnTo>
                      <a:pt x="6567" y="4424"/>
                    </a:lnTo>
                    <a:lnTo>
                      <a:pt x="6567" y="4420"/>
                    </a:lnTo>
                    <a:lnTo>
                      <a:pt x="6570" y="4406"/>
                    </a:lnTo>
                    <a:lnTo>
                      <a:pt x="6572" y="4392"/>
                    </a:lnTo>
                    <a:lnTo>
                      <a:pt x="6575" y="4379"/>
                    </a:lnTo>
                    <a:lnTo>
                      <a:pt x="6579" y="4366"/>
                    </a:lnTo>
                    <a:lnTo>
                      <a:pt x="6582" y="4354"/>
                    </a:lnTo>
                    <a:lnTo>
                      <a:pt x="6587" y="4341"/>
                    </a:lnTo>
                    <a:lnTo>
                      <a:pt x="6592" y="4330"/>
                    </a:lnTo>
                    <a:lnTo>
                      <a:pt x="6597" y="4318"/>
                    </a:lnTo>
                    <a:lnTo>
                      <a:pt x="6603" y="4306"/>
                    </a:lnTo>
                    <a:lnTo>
                      <a:pt x="6609" y="4296"/>
                    </a:lnTo>
                    <a:lnTo>
                      <a:pt x="6616" y="4285"/>
                    </a:lnTo>
                    <a:lnTo>
                      <a:pt x="6623" y="4276"/>
                    </a:lnTo>
                    <a:lnTo>
                      <a:pt x="6630" y="4266"/>
                    </a:lnTo>
                    <a:lnTo>
                      <a:pt x="6638" y="4257"/>
                    </a:lnTo>
                    <a:lnTo>
                      <a:pt x="6647" y="4248"/>
                    </a:lnTo>
                    <a:lnTo>
                      <a:pt x="6655" y="4240"/>
                    </a:lnTo>
                    <a:lnTo>
                      <a:pt x="6665" y="4233"/>
                    </a:lnTo>
                    <a:lnTo>
                      <a:pt x="6675" y="4224"/>
                    </a:lnTo>
                    <a:lnTo>
                      <a:pt x="6685" y="4217"/>
                    </a:lnTo>
                    <a:lnTo>
                      <a:pt x="6695" y="4211"/>
                    </a:lnTo>
                    <a:lnTo>
                      <a:pt x="6706" y="4205"/>
                    </a:lnTo>
                    <a:lnTo>
                      <a:pt x="6717" y="4200"/>
                    </a:lnTo>
                    <a:lnTo>
                      <a:pt x="6728" y="4195"/>
                    </a:lnTo>
                    <a:lnTo>
                      <a:pt x="6740" y="4190"/>
                    </a:lnTo>
                    <a:lnTo>
                      <a:pt x="6753" y="4186"/>
                    </a:lnTo>
                    <a:lnTo>
                      <a:pt x="6765" y="4183"/>
                    </a:lnTo>
                    <a:lnTo>
                      <a:pt x="6778" y="4180"/>
                    </a:lnTo>
                    <a:lnTo>
                      <a:pt x="6791" y="4177"/>
                    </a:lnTo>
                    <a:lnTo>
                      <a:pt x="6804" y="4175"/>
                    </a:lnTo>
                    <a:lnTo>
                      <a:pt x="6818" y="4174"/>
                    </a:lnTo>
                    <a:lnTo>
                      <a:pt x="6831" y="4173"/>
                    </a:lnTo>
                    <a:lnTo>
                      <a:pt x="6846" y="4173"/>
                    </a:lnTo>
                    <a:lnTo>
                      <a:pt x="6868" y="4173"/>
                    </a:lnTo>
                    <a:lnTo>
                      <a:pt x="6889" y="4176"/>
                    </a:lnTo>
                    <a:lnTo>
                      <a:pt x="6910" y="4180"/>
                    </a:lnTo>
                    <a:lnTo>
                      <a:pt x="6932" y="4186"/>
                    </a:lnTo>
                    <a:lnTo>
                      <a:pt x="6953" y="4193"/>
                    </a:lnTo>
                    <a:lnTo>
                      <a:pt x="6973" y="4203"/>
                    </a:lnTo>
                    <a:lnTo>
                      <a:pt x="6983" y="4208"/>
                    </a:lnTo>
                    <a:lnTo>
                      <a:pt x="6993" y="4214"/>
                    </a:lnTo>
                    <a:lnTo>
                      <a:pt x="7002" y="4220"/>
                    </a:lnTo>
                    <a:lnTo>
                      <a:pt x="7012" y="4227"/>
                    </a:lnTo>
                    <a:lnTo>
                      <a:pt x="7021" y="4236"/>
                    </a:lnTo>
                    <a:lnTo>
                      <a:pt x="7030" y="4244"/>
                    </a:lnTo>
                    <a:lnTo>
                      <a:pt x="7038" y="4252"/>
                    </a:lnTo>
                    <a:lnTo>
                      <a:pt x="7046" y="4262"/>
                    </a:lnTo>
                    <a:lnTo>
                      <a:pt x="7054" y="4271"/>
                    </a:lnTo>
                    <a:lnTo>
                      <a:pt x="7061" y="4282"/>
                    </a:lnTo>
                    <a:lnTo>
                      <a:pt x="7068" y="4292"/>
                    </a:lnTo>
                    <a:lnTo>
                      <a:pt x="7075" y="4304"/>
                    </a:lnTo>
                    <a:lnTo>
                      <a:pt x="7081" y="4317"/>
                    </a:lnTo>
                    <a:lnTo>
                      <a:pt x="7086" y="4330"/>
                    </a:lnTo>
                    <a:lnTo>
                      <a:pt x="7091" y="4343"/>
                    </a:lnTo>
                    <a:lnTo>
                      <a:pt x="7097" y="4357"/>
                    </a:lnTo>
                    <a:lnTo>
                      <a:pt x="7101" y="4371"/>
                    </a:lnTo>
                    <a:lnTo>
                      <a:pt x="7104" y="4387"/>
                    </a:lnTo>
                    <a:lnTo>
                      <a:pt x="7107" y="4404"/>
                    </a:lnTo>
                    <a:lnTo>
                      <a:pt x="7109" y="4420"/>
                    </a:lnTo>
                    <a:close/>
                    <a:moveTo>
                      <a:pt x="7252" y="4811"/>
                    </a:moveTo>
                    <a:lnTo>
                      <a:pt x="7143" y="4733"/>
                    </a:lnTo>
                    <a:lnTo>
                      <a:pt x="7132" y="4750"/>
                    </a:lnTo>
                    <a:lnTo>
                      <a:pt x="7120" y="4766"/>
                    </a:lnTo>
                    <a:lnTo>
                      <a:pt x="7107" y="4781"/>
                    </a:lnTo>
                    <a:lnTo>
                      <a:pt x="7092" y="4795"/>
                    </a:lnTo>
                    <a:lnTo>
                      <a:pt x="7077" y="4810"/>
                    </a:lnTo>
                    <a:lnTo>
                      <a:pt x="7061" y="4822"/>
                    </a:lnTo>
                    <a:lnTo>
                      <a:pt x="7044" y="4833"/>
                    </a:lnTo>
                    <a:lnTo>
                      <a:pt x="7027" y="4843"/>
                    </a:lnTo>
                    <a:lnTo>
                      <a:pt x="7009" y="4852"/>
                    </a:lnTo>
                    <a:lnTo>
                      <a:pt x="6989" y="4861"/>
                    </a:lnTo>
                    <a:lnTo>
                      <a:pt x="6970" y="4867"/>
                    </a:lnTo>
                    <a:lnTo>
                      <a:pt x="6951" y="4873"/>
                    </a:lnTo>
                    <a:lnTo>
                      <a:pt x="6930" y="4878"/>
                    </a:lnTo>
                    <a:lnTo>
                      <a:pt x="6909" y="4881"/>
                    </a:lnTo>
                    <a:lnTo>
                      <a:pt x="6888" y="4883"/>
                    </a:lnTo>
                    <a:lnTo>
                      <a:pt x="6867" y="4884"/>
                    </a:lnTo>
                    <a:lnTo>
                      <a:pt x="6851" y="4883"/>
                    </a:lnTo>
                    <a:lnTo>
                      <a:pt x="6836" y="4882"/>
                    </a:lnTo>
                    <a:lnTo>
                      <a:pt x="6819" y="4880"/>
                    </a:lnTo>
                    <a:lnTo>
                      <a:pt x="6805" y="4877"/>
                    </a:lnTo>
                    <a:lnTo>
                      <a:pt x="6790" y="4874"/>
                    </a:lnTo>
                    <a:lnTo>
                      <a:pt x="6776" y="4870"/>
                    </a:lnTo>
                    <a:lnTo>
                      <a:pt x="6762" y="4865"/>
                    </a:lnTo>
                    <a:lnTo>
                      <a:pt x="6748" y="4859"/>
                    </a:lnTo>
                    <a:lnTo>
                      <a:pt x="6734" y="4853"/>
                    </a:lnTo>
                    <a:lnTo>
                      <a:pt x="6721" y="4846"/>
                    </a:lnTo>
                    <a:lnTo>
                      <a:pt x="6709" y="4839"/>
                    </a:lnTo>
                    <a:lnTo>
                      <a:pt x="6697" y="4831"/>
                    </a:lnTo>
                    <a:lnTo>
                      <a:pt x="6685" y="4822"/>
                    </a:lnTo>
                    <a:lnTo>
                      <a:pt x="6674" y="4813"/>
                    </a:lnTo>
                    <a:lnTo>
                      <a:pt x="6664" y="4802"/>
                    </a:lnTo>
                    <a:lnTo>
                      <a:pt x="6652" y="4791"/>
                    </a:lnTo>
                    <a:lnTo>
                      <a:pt x="6643" y="4780"/>
                    </a:lnTo>
                    <a:lnTo>
                      <a:pt x="6634" y="4768"/>
                    </a:lnTo>
                    <a:lnTo>
                      <a:pt x="6625" y="4756"/>
                    </a:lnTo>
                    <a:lnTo>
                      <a:pt x="6617" y="4743"/>
                    </a:lnTo>
                    <a:lnTo>
                      <a:pt x="6609" y="4730"/>
                    </a:lnTo>
                    <a:lnTo>
                      <a:pt x="6602" y="4715"/>
                    </a:lnTo>
                    <a:lnTo>
                      <a:pt x="6596" y="4701"/>
                    </a:lnTo>
                    <a:lnTo>
                      <a:pt x="6590" y="4686"/>
                    </a:lnTo>
                    <a:lnTo>
                      <a:pt x="6584" y="4671"/>
                    </a:lnTo>
                    <a:lnTo>
                      <a:pt x="6580" y="4656"/>
                    </a:lnTo>
                    <a:lnTo>
                      <a:pt x="6576" y="4639"/>
                    </a:lnTo>
                    <a:lnTo>
                      <a:pt x="6572" y="4622"/>
                    </a:lnTo>
                    <a:lnTo>
                      <a:pt x="6568" y="4605"/>
                    </a:lnTo>
                    <a:lnTo>
                      <a:pt x="6566" y="4588"/>
                    </a:lnTo>
                    <a:lnTo>
                      <a:pt x="6565" y="4571"/>
                    </a:lnTo>
                    <a:lnTo>
                      <a:pt x="6564" y="4552"/>
                    </a:lnTo>
                    <a:lnTo>
                      <a:pt x="6564" y="4549"/>
                    </a:lnTo>
                    <a:lnTo>
                      <a:pt x="7264" y="4549"/>
                    </a:lnTo>
                    <a:lnTo>
                      <a:pt x="7264" y="4529"/>
                    </a:lnTo>
                    <a:lnTo>
                      <a:pt x="7263" y="4509"/>
                    </a:lnTo>
                    <a:lnTo>
                      <a:pt x="7262" y="4488"/>
                    </a:lnTo>
                    <a:lnTo>
                      <a:pt x="7261" y="4466"/>
                    </a:lnTo>
                    <a:lnTo>
                      <a:pt x="7259" y="4442"/>
                    </a:lnTo>
                    <a:lnTo>
                      <a:pt x="7256" y="4418"/>
                    </a:lnTo>
                    <a:lnTo>
                      <a:pt x="7252" y="4394"/>
                    </a:lnTo>
                    <a:lnTo>
                      <a:pt x="7248" y="4372"/>
                    </a:lnTo>
                    <a:lnTo>
                      <a:pt x="7243" y="4350"/>
                    </a:lnTo>
                    <a:lnTo>
                      <a:pt x="7237" y="4329"/>
                    </a:lnTo>
                    <a:lnTo>
                      <a:pt x="7230" y="4308"/>
                    </a:lnTo>
                    <a:lnTo>
                      <a:pt x="7223" y="4288"/>
                    </a:lnTo>
                    <a:lnTo>
                      <a:pt x="7215" y="4269"/>
                    </a:lnTo>
                    <a:lnTo>
                      <a:pt x="7206" y="4251"/>
                    </a:lnTo>
                    <a:lnTo>
                      <a:pt x="7197" y="4234"/>
                    </a:lnTo>
                    <a:lnTo>
                      <a:pt x="7187" y="4216"/>
                    </a:lnTo>
                    <a:lnTo>
                      <a:pt x="7175" y="4200"/>
                    </a:lnTo>
                    <a:lnTo>
                      <a:pt x="7163" y="4184"/>
                    </a:lnTo>
                    <a:lnTo>
                      <a:pt x="7151" y="4170"/>
                    </a:lnTo>
                    <a:lnTo>
                      <a:pt x="7138" y="4156"/>
                    </a:lnTo>
                    <a:lnTo>
                      <a:pt x="7125" y="4142"/>
                    </a:lnTo>
                    <a:lnTo>
                      <a:pt x="7111" y="4130"/>
                    </a:lnTo>
                    <a:lnTo>
                      <a:pt x="7095" y="4118"/>
                    </a:lnTo>
                    <a:lnTo>
                      <a:pt x="7080" y="4107"/>
                    </a:lnTo>
                    <a:lnTo>
                      <a:pt x="7064" y="4097"/>
                    </a:lnTo>
                    <a:lnTo>
                      <a:pt x="7047" y="4088"/>
                    </a:lnTo>
                    <a:lnTo>
                      <a:pt x="7030" y="4080"/>
                    </a:lnTo>
                    <a:lnTo>
                      <a:pt x="7012" y="4073"/>
                    </a:lnTo>
                    <a:lnTo>
                      <a:pt x="6993" y="4065"/>
                    </a:lnTo>
                    <a:lnTo>
                      <a:pt x="6974" y="4059"/>
                    </a:lnTo>
                    <a:lnTo>
                      <a:pt x="6955" y="4054"/>
                    </a:lnTo>
                    <a:lnTo>
                      <a:pt x="6935" y="4050"/>
                    </a:lnTo>
                    <a:lnTo>
                      <a:pt x="6913" y="4047"/>
                    </a:lnTo>
                    <a:lnTo>
                      <a:pt x="6892" y="4045"/>
                    </a:lnTo>
                    <a:lnTo>
                      <a:pt x="6870" y="4044"/>
                    </a:lnTo>
                    <a:lnTo>
                      <a:pt x="6848" y="4043"/>
                    </a:lnTo>
                    <a:lnTo>
                      <a:pt x="6824" y="4044"/>
                    </a:lnTo>
                    <a:lnTo>
                      <a:pt x="6801" y="4045"/>
                    </a:lnTo>
                    <a:lnTo>
                      <a:pt x="6778" y="4048"/>
                    </a:lnTo>
                    <a:lnTo>
                      <a:pt x="6756" y="4052"/>
                    </a:lnTo>
                    <a:lnTo>
                      <a:pt x="6733" y="4057"/>
                    </a:lnTo>
                    <a:lnTo>
                      <a:pt x="6712" y="4063"/>
                    </a:lnTo>
                    <a:lnTo>
                      <a:pt x="6692" y="4071"/>
                    </a:lnTo>
                    <a:lnTo>
                      <a:pt x="6672" y="4079"/>
                    </a:lnTo>
                    <a:lnTo>
                      <a:pt x="6652" y="4088"/>
                    </a:lnTo>
                    <a:lnTo>
                      <a:pt x="6633" y="4098"/>
                    </a:lnTo>
                    <a:lnTo>
                      <a:pt x="6615" y="4109"/>
                    </a:lnTo>
                    <a:lnTo>
                      <a:pt x="6597" y="4120"/>
                    </a:lnTo>
                    <a:lnTo>
                      <a:pt x="6581" y="4133"/>
                    </a:lnTo>
                    <a:lnTo>
                      <a:pt x="6564" y="4146"/>
                    </a:lnTo>
                    <a:lnTo>
                      <a:pt x="6548" y="4162"/>
                    </a:lnTo>
                    <a:lnTo>
                      <a:pt x="6534" y="4177"/>
                    </a:lnTo>
                    <a:lnTo>
                      <a:pt x="6520" y="4193"/>
                    </a:lnTo>
                    <a:lnTo>
                      <a:pt x="6507" y="4210"/>
                    </a:lnTo>
                    <a:lnTo>
                      <a:pt x="6494" y="4228"/>
                    </a:lnTo>
                    <a:lnTo>
                      <a:pt x="6483" y="4247"/>
                    </a:lnTo>
                    <a:lnTo>
                      <a:pt x="6471" y="4266"/>
                    </a:lnTo>
                    <a:lnTo>
                      <a:pt x="6461" y="4286"/>
                    </a:lnTo>
                    <a:lnTo>
                      <a:pt x="6452" y="4306"/>
                    </a:lnTo>
                    <a:lnTo>
                      <a:pt x="6444" y="4328"/>
                    </a:lnTo>
                    <a:lnTo>
                      <a:pt x="6437" y="4350"/>
                    </a:lnTo>
                    <a:lnTo>
                      <a:pt x="6430" y="4373"/>
                    </a:lnTo>
                    <a:lnTo>
                      <a:pt x="6425" y="4397"/>
                    </a:lnTo>
                    <a:lnTo>
                      <a:pt x="6421" y="4420"/>
                    </a:lnTo>
                    <a:lnTo>
                      <a:pt x="6417" y="4445"/>
                    </a:lnTo>
                    <a:lnTo>
                      <a:pt x="6415" y="4469"/>
                    </a:lnTo>
                    <a:lnTo>
                      <a:pt x="6413" y="4496"/>
                    </a:lnTo>
                    <a:lnTo>
                      <a:pt x="6412" y="4522"/>
                    </a:lnTo>
                    <a:lnTo>
                      <a:pt x="6413" y="4548"/>
                    </a:lnTo>
                    <a:lnTo>
                      <a:pt x="6415" y="4576"/>
                    </a:lnTo>
                    <a:lnTo>
                      <a:pt x="6417" y="4602"/>
                    </a:lnTo>
                    <a:lnTo>
                      <a:pt x="6421" y="4627"/>
                    </a:lnTo>
                    <a:lnTo>
                      <a:pt x="6425" y="4653"/>
                    </a:lnTo>
                    <a:lnTo>
                      <a:pt x="6431" y="4677"/>
                    </a:lnTo>
                    <a:lnTo>
                      <a:pt x="6438" y="4700"/>
                    </a:lnTo>
                    <a:lnTo>
                      <a:pt x="6445" y="4723"/>
                    </a:lnTo>
                    <a:lnTo>
                      <a:pt x="6454" y="4746"/>
                    </a:lnTo>
                    <a:lnTo>
                      <a:pt x="6463" y="4768"/>
                    </a:lnTo>
                    <a:lnTo>
                      <a:pt x="6474" y="4788"/>
                    </a:lnTo>
                    <a:lnTo>
                      <a:pt x="6486" y="4809"/>
                    </a:lnTo>
                    <a:lnTo>
                      <a:pt x="6499" y="4829"/>
                    </a:lnTo>
                    <a:lnTo>
                      <a:pt x="6512" y="4847"/>
                    </a:lnTo>
                    <a:lnTo>
                      <a:pt x="6527" y="4865"/>
                    </a:lnTo>
                    <a:lnTo>
                      <a:pt x="6542" y="4882"/>
                    </a:lnTo>
                    <a:lnTo>
                      <a:pt x="6557" y="4898"/>
                    </a:lnTo>
                    <a:lnTo>
                      <a:pt x="6574" y="4912"/>
                    </a:lnTo>
                    <a:lnTo>
                      <a:pt x="6591" y="4926"/>
                    </a:lnTo>
                    <a:lnTo>
                      <a:pt x="6609" y="4938"/>
                    </a:lnTo>
                    <a:lnTo>
                      <a:pt x="6627" y="4950"/>
                    </a:lnTo>
                    <a:lnTo>
                      <a:pt x="6645" y="4960"/>
                    </a:lnTo>
                    <a:lnTo>
                      <a:pt x="6666" y="4970"/>
                    </a:lnTo>
                    <a:lnTo>
                      <a:pt x="6685" y="4980"/>
                    </a:lnTo>
                    <a:lnTo>
                      <a:pt x="6706" y="4988"/>
                    </a:lnTo>
                    <a:lnTo>
                      <a:pt x="6726" y="4994"/>
                    </a:lnTo>
                    <a:lnTo>
                      <a:pt x="6749" y="5000"/>
                    </a:lnTo>
                    <a:lnTo>
                      <a:pt x="6770" y="5005"/>
                    </a:lnTo>
                    <a:lnTo>
                      <a:pt x="6792" y="5008"/>
                    </a:lnTo>
                    <a:lnTo>
                      <a:pt x="6815" y="5011"/>
                    </a:lnTo>
                    <a:lnTo>
                      <a:pt x="6839" y="5013"/>
                    </a:lnTo>
                    <a:lnTo>
                      <a:pt x="6862" y="5013"/>
                    </a:lnTo>
                    <a:lnTo>
                      <a:pt x="6893" y="5012"/>
                    </a:lnTo>
                    <a:lnTo>
                      <a:pt x="6924" y="5010"/>
                    </a:lnTo>
                    <a:lnTo>
                      <a:pt x="6954" y="5005"/>
                    </a:lnTo>
                    <a:lnTo>
                      <a:pt x="6983" y="4999"/>
                    </a:lnTo>
                    <a:lnTo>
                      <a:pt x="7013" y="4992"/>
                    </a:lnTo>
                    <a:lnTo>
                      <a:pt x="7040" y="4983"/>
                    </a:lnTo>
                    <a:lnTo>
                      <a:pt x="7067" y="4972"/>
                    </a:lnTo>
                    <a:lnTo>
                      <a:pt x="7093" y="4959"/>
                    </a:lnTo>
                    <a:lnTo>
                      <a:pt x="7118" y="4945"/>
                    </a:lnTo>
                    <a:lnTo>
                      <a:pt x="7141" y="4930"/>
                    </a:lnTo>
                    <a:lnTo>
                      <a:pt x="7163" y="4913"/>
                    </a:lnTo>
                    <a:lnTo>
                      <a:pt x="7185" y="4896"/>
                    </a:lnTo>
                    <a:lnTo>
                      <a:pt x="7204" y="4876"/>
                    </a:lnTo>
                    <a:lnTo>
                      <a:pt x="7222" y="4855"/>
                    </a:lnTo>
                    <a:lnTo>
                      <a:pt x="7230" y="4845"/>
                    </a:lnTo>
                    <a:lnTo>
                      <a:pt x="7238" y="4834"/>
                    </a:lnTo>
                    <a:lnTo>
                      <a:pt x="7245" y="4823"/>
                    </a:lnTo>
                    <a:lnTo>
                      <a:pt x="7252" y="4811"/>
                    </a:lnTo>
                    <a:close/>
                    <a:moveTo>
                      <a:pt x="10100" y="4420"/>
                    </a:moveTo>
                    <a:lnTo>
                      <a:pt x="10100" y="4424"/>
                    </a:lnTo>
                    <a:lnTo>
                      <a:pt x="9558" y="4424"/>
                    </a:lnTo>
                    <a:lnTo>
                      <a:pt x="9558" y="4420"/>
                    </a:lnTo>
                    <a:lnTo>
                      <a:pt x="9561" y="4406"/>
                    </a:lnTo>
                    <a:lnTo>
                      <a:pt x="9563" y="4392"/>
                    </a:lnTo>
                    <a:lnTo>
                      <a:pt x="9566" y="4379"/>
                    </a:lnTo>
                    <a:lnTo>
                      <a:pt x="9569" y="4366"/>
                    </a:lnTo>
                    <a:lnTo>
                      <a:pt x="9573" y="4354"/>
                    </a:lnTo>
                    <a:lnTo>
                      <a:pt x="9578" y="4341"/>
                    </a:lnTo>
                    <a:lnTo>
                      <a:pt x="9582" y="4330"/>
                    </a:lnTo>
                    <a:lnTo>
                      <a:pt x="9588" y="4318"/>
                    </a:lnTo>
                    <a:lnTo>
                      <a:pt x="9593" y="4306"/>
                    </a:lnTo>
                    <a:lnTo>
                      <a:pt x="9600" y="4296"/>
                    </a:lnTo>
                    <a:lnTo>
                      <a:pt x="9606" y="4285"/>
                    </a:lnTo>
                    <a:lnTo>
                      <a:pt x="9613" y="4276"/>
                    </a:lnTo>
                    <a:lnTo>
                      <a:pt x="9621" y="4266"/>
                    </a:lnTo>
                    <a:lnTo>
                      <a:pt x="9629" y="4257"/>
                    </a:lnTo>
                    <a:lnTo>
                      <a:pt x="9637" y="4248"/>
                    </a:lnTo>
                    <a:lnTo>
                      <a:pt x="9646" y="4240"/>
                    </a:lnTo>
                    <a:lnTo>
                      <a:pt x="9656" y="4233"/>
                    </a:lnTo>
                    <a:lnTo>
                      <a:pt x="9666" y="4224"/>
                    </a:lnTo>
                    <a:lnTo>
                      <a:pt x="9676" y="4217"/>
                    </a:lnTo>
                    <a:lnTo>
                      <a:pt x="9686" y="4211"/>
                    </a:lnTo>
                    <a:lnTo>
                      <a:pt x="9697" y="4205"/>
                    </a:lnTo>
                    <a:lnTo>
                      <a:pt x="9708" y="4200"/>
                    </a:lnTo>
                    <a:lnTo>
                      <a:pt x="9719" y="4195"/>
                    </a:lnTo>
                    <a:lnTo>
                      <a:pt x="9731" y="4190"/>
                    </a:lnTo>
                    <a:lnTo>
                      <a:pt x="9744" y="4186"/>
                    </a:lnTo>
                    <a:lnTo>
                      <a:pt x="9756" y="4183"/>
                    </a:lnTo>
                    <a:lnTo>
                      <a:pt x="9769" y="4180"/>
                    </a:lnTo>
                    <a:lnTo>
                      <a:pt x="9782" y="4177"/>
                    </a:lnTo>
                    <a:lnTo>
                      <a:pt x="9795" y="4175"/>
                    </a:lnTo>
                    <a:lnTo>
                      <a:pt x="9808" y="4174"/>
                    </a:lnTo>
                    <a:lnTo>
                      <a:pt x="9822" y="4173"/>
                    </a:lnTo>
                    <a:lnTo>
                      <a:pt x="9837" y="4173"/>
                    </a:lnTo>
                    <a:lnTo>
                      <a:pt x="9858" y="4173"/>
                    </a:lnTo>
                    <a:lnTo>
                      <a:pt x="9880" y="4176"/>
                    </a:lnTo>
                    <a:lnTo>
                      <a:pt x="9901" y="4180"/>
                    </a:lnTo>
                    <a:lnTo>
                      <a:pt x="9923" y="4186"/>
                    </a:lnTo>
                    <a:lnTo>
                      <a:pt x="9944" y="4193"/>
                    </a:lnTo>
                    <a:lnTo>
                      <a:pt x="9964" y="4203"/>
                    </a:lnTo>
                    <a:lnTo>
                      <a:pt x="9974" y="4208"/>
                    </a:lnTo>
                    <a:lnTo>
                      <a:pt x="9983" y="4214"/>
                    </a:lnTo>
                    <a:lnTo>
                      <a:pt x="9993" y="4220"/>
                    </a:lnTo>
                    <a:lnTo>
                      <a:pt x="10003" y="4227"/>
                    </a:lnTo>
                    <a:lnTo>
                      <a:pt x="10012" y="4236"/>
                    </a:lnTo>
                    <a:lnTo>
                      <a:pt x="10021" y="4244"/>
                    </a:lnTo>
                    <a:lnTo>
                      <a:pt x="10029" y="4252"/>
                    </a:lnTo>
                    <a:lnTo>
                      <a:pt x="10037" y="4262"/>
                    </a:lnTo>
                    <a:lnTo>
                      <a:pt x="10045" y="4271"/>
                    </a:lnTo>
                    <a:lnTo>
                      <a:pt x="10052" y="4282"/>
                    </a:lnTo>
                    <a:lnTo>
                      <a:pt x="10059" y="4292"/>
                    </a:lnTo>
                    <a:lnTo>
                      <a:pt x="10065" y="4304"/>
                    </a:lnTo>
                    <a:lnTo>
                      <a:pt x="10071" y="4317"/>
                    </a:lnTo>
                    <a:lnTo>
                      <a:pt x="10077" y="4330"/>
                    </a:lnTo>
                    <a:lnTo>
                      <a:pt x="10082" y="4343"/>
                    </a:lnTo>
                    <a:lnTo>
                      <a:pt x="10086" y="4357"/>
                    </a:lnTo>
                    <a:lnTo>
                      <a:pt x="10091" y="4371"/>
                    </a:lnTo>
                    <a:lnTo>
                      <a:pt x="10095" y="4387"/>
                    </a:lnTo>
                    <a:lnTo>
                      <a:pt x="10098" y="4404"/>
                    </a:lnTo>
                    <a:lnTo>
                      <a:pt x="10100" y="4420"/>
                    </a:lnTo>
                    <a:close/>
                    <a:moveTo>
                      <a:pt x="10243" y="4811"/>
                    </a:moveTo>
                    <a:lnTo>
                      <a:pt x="10134" y="4733"/>
                    </a:lnTo>
                    <a:lnTo>
                      <a:pt x="10123" y="4750"/>
                    </a:lnTo>
                    <a:lnTo>
                      <a:pt x="10110" y="4766"/>
                    </a:lnTo>
                    <a:lnTo>
                      <a:pt x="10097" y="4781"/>
                    </a:lnTo>
                    <a:lnTo>
                      <a:pt x="10082" y="4795"/>
                    </a:lnTo>
                    <a:lnTo>
                      <a:pt x="10067" y="4810"/>
                    </a:lnTo>
                    <a:lnTo>
                      <a:pt x="10051" y="4822"/>
                    </a:lnTo>
                    <a:lnTo>
                      <a:pt x="10035" y="4833"/>
                    </a:lnTo>
                    <a:lnTo>
                      <a:pt x="10018" y="4843"/>
                    </a:lnTo>
                    <a:lnTo>
                      <a:pt x="10000" y="4852"/>
                    </a:lnTo>
                    <a:lnTo>
                      <a:pt x="9980" y="4861"/>
                    </a:lnTo>
                    <a:lnTo>
                      <a:pt x="9961" y="4867"/>
                    </a:lnTo>
                    <a:lnTo>
                      <a:pt x="9941" y="4873"/>
                    </a:lnTo>
                    <a:lnTo>
                      <a:pt x="9921" y="4878"/>
                    </a:lnTo>
                    <a:lnTo>
                      <a:pt x="9900" y="4881"/>
                    </a:lnTo>
                    <a:lnTo>
                      <a:pt x="9879" y="4883"/>
                    </a:lnTo>
                    <a:lnTo>
                      <a:pt x="9858" y="4884"/>
                    </a:lnTo>
                    <a:lnTo>
                      <a:pt x="9842" y="4883"/>
                    </a:lnTo>
                    <a:lnTo>
                      <a:pt x="9826" y="4882"/>
                    </a:lnTo>
                    <a:lnTo>
                      <a:pt x="9810" y="4880"/>
                    </a:lnTo>
                    <a:lnTo>
                      <a:pt x="9795" y="4877"/>
                    </a:lnTo>
                    <a:lnTo>
                      <a:pt x="9781" y="4874"/>
                    </a:lnTo>
                    <a:lnTo>
                      <a:pt x="9766" y="4870"/>
                    </a:lnTo>
                    <a:lnTo>
                      <a:pt x="9752" y="4865"/>
                    </a:lnTo>
                    <a:lnTo>
                      <a:pt x="9739" y="4859"/>
                    </a:lnTo>
                    <a:lnTo>
                      <a:pt x="9725" y="4853"/>
                    </a:lnTo>
                    <a:lnTo>
                      <a:pt x="9712" y="4846"/>
                    </a:lnTo>
                    <a:lnTo>
                      <a:pt x="9699" y="4839"/>
                    </a:lnTo>
                    <a:lnTo>
                      <a:pt x="9687" y="4831"/>
                    </a:lnTo>
                    <a:lnTo>
                      <a:pt x="9676" y="4822"/>
                    </a:lnTo>
                    <a:lnTo>
                      <a:pt x="9665" y="4813"/>
                    </a:lnTo>
                    <a:lnTo>
                      <a:pt x="9654" y="4802"/>
                    </a:lnTo>
                    <a:lnTo>
                      <a:pt x="9643" y="4791"/>
                    </a:lnTo>
                    <a:lnTo>
                      <a:pt x="9633" y="4780"/>
                    </a:lnTo>
                    <a:lnTo>
                      <a:pt x="9624" y="4768"/>
                    </a:lnTo>
                    <a:lnTo>
                      <a:pt x="9616" y="4756"/>
                    </a:lnTo>
                    <a:lnTo>
                      <a:pt x="9608" y="4743"/>
                    </a:lnTo>
                    <a:lnTo>
                      <a:pt x="9600" y="4730"/>
                    </a:lnTo>
                    <a:lnTo>
                      <a:pt x="9593" y="4715"/>
                    </a:lnTo>
                    <a:lnTo>
                      <a:pt x="9586" y="4701"/>
                    </a:lnTo>
                    <a:lnTo>
                      <a:pt x="9581" y="4686"/>
                    </a:lnTo>
                    <a:lnTo>
                      <a:pt x="9575" y="4671"/>
                    </a:lnTo>
                    <a:lnTo>
                      <a:pt x="9570" y="4656"/>
                    </a:lnTo>
                    <a:lnTo>
                      <a:pt x="9566" y="4639"/>
                    </a:lnTo>
                    <a:lnTo>
                      <a:pt x="9563" y="4622"/>
                    </a:lnTo>
                    <a:lnTo>
                      <a:pt x="9560" y="4605"/>
                    </a:lnTo>
                    <a:lnTo>
                      <a:pt x="9557" y="4588"/>
                    </a:lnTo>
                    <a:lnTo>
                      <a:pt x="9555" y="4571"/>
                    </a:lnTo>
                    <a:lnTo>
                      <a:pt x="9555" y="4552"/>
                    </a:lnTo>
                    <a:lnTo>
                      <a:pt x="9554" y="4549"/>
                    </a:lnTo>
                    <a:lnTo>
                      <a:pt x="10255" y="4549"/>
                    </a:lnTo>
                    <a:lnTo>
                      <a:pt x="10255" y="4530"/>
                    </a:lnTo>
                    <a:lnTo>
                      <a:pt x="10254" y="4510"/>
                    </a:lnTo>
                    <a:lnTo>
                      <a:pt x="10253" y="4488"/>
                    </a:lnTo>
                    <a:lnTo>
                      <a:pt x="10251" y="4466"/>
                    </a:lnTo>
                    <a:lnTo>
                      <a:pt x="10249" y="4442"/>
                    </a:lnTo>
                    <a:lnTo>
                      <a:pt x="10246" y="4418"/>
                    </a:lnTo>
                    <a:lnTo>
                      <a:pt x="10243" y="4394"/>
                    </a:lnTo>
                    <a:lnTo>
                      <a:pt x="10239" y="4372"/>
                    </a:lnTo>
                    <a:lnTo>
                      <a:pt x="10233" y="4350"/>
                    </a:lnTo>
                    <a:lnTo>
                      <a:pt x="10228" y="4329"/>
                    </a:lnTo>
                    <a:lnTo>
                      <a:pt x="10221" y="4308"/>
                    </a:lnTo>
                    <a:lnTo>
                      <a:pt x="10214" y="4288"/>
                    </a:lnTo>
                    <a:lnTo>
                      <a:pt x="10206" y="4269"/>
                    </a:lnTo>
                    <a:lnTo>
                      <a:pt x="10197" y="4251"/>
                    </a:lnTo>
                    <a:lnTo>
                      <a:pt x="10188" y="4234"/>
                    </a:lnTo>
                    <a:lnTo>
                      <a:pt x="10177" y="4216"/>
                    </a:lnTo>
                    <a:lnTo>
                      <a:pt x="10166" y="4200"/>
                    </a:lnTo>
                    <a:lnTo>
                      <a:pt x="10154" y="4184"/>
                    </a:lnTo>
                    <a:lnTo>
                      <a:pt x="10142" y="4170"/>
                    </a:lnTo>
                    <a:lnTo>
                      <a:pt x="10129" y="4156"/>
                    </a:lnTo>
                    <a:lnTo>
                      <a:pt x="10116" y="4142"/>
                    </a:lnTo>
                    <a:lnTo>
                      <a:pt x="10102" y="4130"/>
                    </a:lnTo>
                    <a:lnTo>
                      <a:pt x="10086" y="4118"/>
                    </a:lnTo>
                    <a:lnTo>
                      <a:pt x="10070" y="4107"/>
                    </a:lnTo>
                    <a:lnTo>
                      <a:pt x="10054" y="4097"/>
                    </a:lnTo>
                    <a:lnTo>
                      <a:pt x="10038" y="4088"/>
                    </a:lnTo>
                    <a:lnTo>
                      <a:pt x="10021" y="4080"/>
                    </a:lnTo>
                    <a:lnTo>
                      <a:pt x="10003" y="4073"/>
                    </a:lnTo>
                    <a:lnTo>
                      <a:pt x="9984" y="4065"/>
                    </a:lnTo>
                    <a:lnTo>
                      <a:pt x="9965" y="4059"/>
                    </a:lnTo>
                    <a:lnTo>
                      <a:pt x="9945" y="4054"/>
                    </a:lnTo>
                    <a:lnTo>
                      <a:pt x="9925" y="4050"/>
                    </a:lnTo>
                    <a:lnTo>
                      <a:pt x="9904" y="4047"/>
                    </a:lnTo>
                    <a:lnTo>
                      <a:pt x="9883" y="4045"/>
                    </a:lnTo>
                    <a:lnTo>
                      <a:pt x="9861" y="4044"/>
                    </a:lnTo>
                    <a:lnTo>
                      <a:pt x="9839" y="4043"/>
                    </a:lnTo>
                    <a:lnTo>
                      <a:pt x="9814" y="4044"/>
                    </a:lnTo>
                    <a:lnTo>
                      <a:pt x="9791" y="4045"/>
                    </a:lnTo>
                    <a:lnTo>
                      <a:pt x="9769" y="4048"/>
                    </a:lnTo>
                    <a:lnTo>
                      <a:pt x="9747" y="4052"/>
                    </a:lnTo>
                    <a:lnTo>
                      <a:pt x="9724" y="4057"/>
                    </a:lnTo>
                    <a:lnTo>
                      <a:pt x="9703" y="4063"/>
                    </a:lnTo>
                    <a:lnTo>
                      <a:pt x="9683" y="4071"/>
                    </a:lnTo>
                    <a:lnTo>
                      <a:pt x="9663" y="4079"/>
                    </a:lnTo>
                    <a:lnTo>
                      <a:pt x="9642" y="4088"/>
                    </a:lnTo>
                    <a:lnTo>
                      <a:pt x="9624" y="4098"/>
                    </a:lnTo>
                    <a:lnTo>
                      <a:pt x="9606" y="4109"/>
                    </a:lnTo>
                    <a:lnTo>
                      <a:pt x="9588" y="4120"/>
                    </a:lnTo>
                    <a:lnTo>
                      <a:pt x="9571" y="4133"/>
                    </a:lnTo>
                    <a:lnTo>
                      <a:pt x="9554" y="4146"/>
                    </a:lnTo>
                    <a:lnTo>
                      <a:pt x="9539" y="4162"/>
                    </a:lnTo>
                    <a:lnTo>
                      <a:pt x="9524" y="4177"/>
                    </a:lnTo>
                    <a:lnTo>
                      <a:pt x="9511" y="4193"/>
                    </a:lnTo>
                    <a:lnTo>
                      <a:pt x="9497" y="4210"/>
                    </a:lnTo>
                    <a:lnTo>
                      <a:pt x="9485" y="4228"/>
                    </a:lnTo>
                    <a:lnTo>
                      <a:pt x="9474" y="4247"/>
                    </a:lnTo>
                    <a:lnTo>
                      <a:pt x="9462" y="4266"/>
                    </a:lnTo>
                    <a:lnTo>
                      <a:pt x="9452" y="4286"/>
                    </a:lnTo>
                    <a:lnTo>
                      <a:pt x="9443" y="4306"/>
                    </a:lnTo>
                    <a:lnTo>
                      <a:pt x="9435" y="4328"/>
                    </a:lnTo>
                    <a:lnTo>
                      <a:pt x="9428" y="4350"/>
                    </a:lnTo>
                    <a:lnTo>
                      <a:pt x="9421" y="4373"/>
                    </a:lnTo>
                    <a:lnTo>
                      <a:pt x="9416" y="4397"/>
                    </a:lnTo>
                    <a:lnTo>
                      <a:pt x="9411" y="4420"/>
                    </a:lnTo>
                    <a:lnTo>
                      <a:pt x="9408" y="4445"/>
                    </a:lnTo>
                    <a:lnTo>
                      <a:pt x="9405" y="4469"/>
                    </a:lnTo>
                    <a:lnTo>
                      <a:pt x="9404" y="4496"/>
                    </a:lnTo>
                    <a:lnTo>
                      <a:pt x="9403" y="4522"/>
                    </a:lnTo>
                    <a:lnTo>
                      <a:pt x="9404" y="4548"/>
                    </a:lnTo>
                    <a:lnTo>
                      <a:pt x="9405" y="4576"/>
                    </a:lnTo>
                    <a:lnTo>
                      <a:pt x="9408" y="4602"/>
                    </a:lnTo>
                    <a:lnTo>
                      <a:pt x="9411" y="4627"/>
                    </a:lnTo>
                    <a:lnTo>
                      <a:pt x="9416" y="4653"/>
                    </a:lnTo>
                    <a:lnTo>
                      <a:pt x="9422" y="4677"/>
                    </a:lnTo>
                    <a:lnTo>
                      <a:pt x="9428" y="4700"/>
                    </a:lnTo>
                    <a:lnTo>
                      <a:pt x="9436" y="4723"/>
                    </a:lnTo>
                    <a:lnTo>
                      <a:pt x="9444" y="4746"/>
                    </a:lnTo>
                    <a:lnTo>
                      <a:pt x="9454" y="4768"/>
                    </a:lnTo>
                    <a:lnTo>
                      <a:pt x="9465" y="4788"/>
                    </a:lnTo>
                    <a:lnTo>
                      <a:pt x="9477" y="4809"/>
                    </a:lnTo>
                    <a:lnTo>
                      <a:pt x="9490" y="4829"/>
                    </a:lnTo>
                    <a:lnTo>
                      <a:pt x="9503" y="4847"/>
                    </a:lnTo>
                    <a:lnTo>
                      <a:pt x="9517" y="4865"/>
                    </a:lnTo>
                    <a:lnTo>
                      <a:pt x="9533" y="4882"/>
                    </a:lnTo>
                    <a:lnTo>
                      <a:pt x="9548" y="4898"/>
                    </a:lnTo>
                    <a:lnTo>
                      <a:pt x="9565" y="4912"/>
                    </a:lnTo>
                    <a:lnTo>
                      <a:pt x="9582" y="4926"/>
                    </a:lnTo>
                    <a:lnTo>
                      <a:pt x="9599" y="4938"/>
                    </a:lnTo>
                    <a:lnTo>
                      <a:pt x="9617" y="4950"/>
                    </a:lnTo>
                    <a:lnTo>
                      <a:pt x="9636" y="4960"/>
                    </a:lnTo>
                    <a:lnTo>
                      <a:pt x="9656" y="4970"/>
                    </a:lnTo>
                    <a:lnTo>
                      <a:pt x="9676" y="4980"/>
                    </a:lnTo>
                    <a:lnTo>
                      <a:pt x="9696" y="4988"/>
                    </a:lnTo>
                    <a:lnTo>
                      <a:pt x="9717" y="4994"/>
                    </a:lnTo>
                    <a:lnTo>
                      <a:pt x="9739" y="5000"/>
                    </a:lnTo>
                    <a:lnTo>
                      <a:pt x="9761" y="5005"/>
                    </a:lnTo>
                    <a:lnTo>
                      <a:pt x="9783" y="5008"/>
                    </a:lnTo>
                    <a:lnTo>
                      <a:pt x="9805" y="5011"/>
                    </a:lnTo>
                    <a:lnTo>
                      <a:pt x="9829" y="5013"/>
                    </a:lnTo>
                    <a:lnTo>
                      <a:pt x="9852" y="5013"/>
                    </a:lnTo>
                    <a:lnTo>
                      <a:pt x="9883" y="5012"/>
                    </a:lnTo>
                    <a:lnTo>
                      <a:pt x="9915" y="5010"/>
                    </a:lnTo>
                    <a:lnTo>
                      <a:pt x="9945" y="5005"/>
                    </a:lnTo>
                    <a:lnTo>
                      <a:pt x="9974" y="4999"/>
                    </a:lnTo>
                    <a:lnTo>
                      <a:pt x="10004" y="4992"/>
                    </a:lnTo>
                    <a:lnTo>
                      <a:pt x="10031" y="4983"/>
                    </a:lnTo>
                    <a:lnTo>
                      <a:pt x="10058" y="4972"/>
                    </a:lnTo>
                    <a:lnTo>
                      <a:pt x="10083" y="4959"/>
                    </a:lnTo>
                    <a:lnTo>
                      <a:pt x="10109" y="4945"/>
                    </a:lnTo>
                    <a:lnTo>
                      <a:pt x="10132" y="4930"/>
                    </a:lnTo>
                    <a:lnTo>
                      <a:pt x="10154" y="4913"/>
                    </a:lnTo>
                    <a:lnTo>
                      <a:pt x="10176" y="4896"/>
                    </a:lnTo>
                    <a:lnTo>
                      <a:pt x="10195" y="4876"/>
                    </a:lnTo>
                    <a:lnTo>
                      <a:pt x="10212" y="4855"/>
                    </a:lnTo>
                    <a:lnTo>
                      <a:pt x="10221" y="4845"/>
                    </a:lnTo>
                    <a:lnTo>
                      <a:pt x="10228" y="4834"/>
                    </a:lnTo>
                    <a:lnTo>
                      <a:pt x="10236" y="4823"/>
                    </a:lnTo>
                    <a:lnTo>
                      <a:pt x="10243" y="4811"/>
                    </a:lnTo>
                    <a:close/>
                    <a:moveTo>
                      <a:pt x="8147" y="4736"/>
                    </a:moveTo>
                    <a:lnTo>
                      <a:pt x="8146" y="4718"/>
                    </a:lnTo>
                    <a:lnTo>
                      <a:pt x="8145" y="4702"/>
                    </a:lnTo>
                    <a:lnTo>
                      <a:pt x="8143" y="4686"/>
                    </a:lnTo>
                    <a:lnTo>
                      <a:pt x="8141" y="4671"/>
                    </a:lnTo>
                    <a:lnTo>
                      <a:pt x="8137" y="4657"/>
                    </a:lnTo>
                    <a:lnTo>
                      <a:pt x="8133" y="4644"/>
                    </a:lnTo>
                    <a:lnTo>
                      <a:pt x="8128" y="4630"/>
                    </a:lnTo>
                    <a:lnTo>
                      <a:pt x="8123" y="4617"/>
                    </a:lnTo>
                    <a:lnTo>
                      <a:pt x="8117" y="4605"/>
                    </a:lnTo>
                    <a:lnTo>
                      <a:pt x="8110" y="4594"/>
                    </a:lnTo>
                    <a:lnTo>
                      <a:pt x="8102" y="4584"/>
                    </a:lnTo>
                    <a:lnTo>
                      <a:pt x="8094" y="4574"/>
                    </a:lnTo>
                    <a:lnTo>
                      <a:pt x="8086" y="4564"/>
                    </a:lnTo>
                    <a:lnTo>
                      <a:pt x="8076" y="4554"/>
                    </a:lnTo>
                    <a:lnTo>
                      <a:pt x="8066" y="4545"/>
                    </a:lnTo>
                    <a:lnTo>
                      <a:pt x="8055" y="4537"/>
                    </a:lnTo>
                    <a:lnTo>
                      <a:pt x="8043" y="4529"/>
                    </a:lnTo>
                    <a:lnTo>
                      <a:pt x="8032" y="4522"/>
                    </a:lnTo>
                    <a:lnTo>
                      <a:pt x="8019" y="4515"/>
                    </a:lnTo>
                    <a:lnTo>
                      <a:pt x="8007" y="4509"/>
                    </a:lnTo>
                    <a:lnTo>
                      <a:pt x="7979" y="4497"/>
                    </a:lnTo>
                    <a:lnTo>
                      <a:pt x="7949" y="4486"/>
                    </a:lnTo>
                    <a:lnTo>
                      <a:pt x="7918" y="4476"/>
                    </a:lnTo>
                    <a:lnTo>
                      <a:pt x="7884" y="4468"/>
                    </a:lnTo>
                    <a:lnTo>
                      <a:pt x="7849" y="4460"/>
                    </a:lnTo>
                    <a:lnTo>
                      <a:pt x="7812" y="4454"/>
                    </a:lnTo>
                    <a:lnTo>
                      <a:pt x="7770" y="4447"/>
                    </a:lnTo>
                    <a:lnTo>
                      <a:pt x="7730" y="4439"/>
                    </a:lnTo>
                    <a:lnTo>
                      <a:pt x="7710" y="4434"/>
                    </a:lnTo>
                    <a:lnTo>
                      <a:pt x="7692" y="4429"/>
                    </a:lnTo>
                    <a:lnTo>
                      <a:pt x="7675" y="4423"/>
                    </a:lnTo>
                    <a:lnTo>
                      <a:pt x="7660" y="4417"/>
                    </a:lnTo>
                    <a:lnTo>
                      <a:pt x="7645" y="4409"/>
                    </a:lnTo>
                    <a:lnTo>
                      <a:pt x="7632" y="4400"/>
                    </a:lnTo>
                    <a:lnTo>
                      <a:pt x="7626" y="4394"/>
                    </a:lnTo>
                    <a:lnTo>
                      <a:pt x="7620" y="4389"/>
                    </a:lnTo>
                    <a:lnTo>
                      <a:pt x="7615" y="4384"/>
                    </a:lnTo>
                    <a:lnTo>
                      <a:pt x="7610" y="4378"/>
                    </a:lnTo>
                    <a:lnTo>
                      <a:pt x="7606" y="4372"/>
                    </a:lnTo>
                    <a:lnTo>
                      <a:pt x="7602" y="4365"/>
                    </a:lnTo>
                    <a:lnTo>
                      <a:pt x="7599" y="4358"/>
                    </a:lnTo>
                    <a:lnTo>
                      <a:pt x="7596" y="4351"/>
                    </a:lnTo>
                    <a:lnTo>
                      <a:pt x="7594" y="4343"/>
                    </a:lnTo>
                    <a:lnTo>
                      <a:pt x="7593" y="4335"/>
                    </a:lnTo>
                    <a:lnTo>
                      <a:pt x="7592" y="4327"/>
                    </a:lnTo>
                    <a:lnTo>
                      <a:pt x="7592" y="4318"/>
                    </a:lnTo>
                    <a:lnTo>
                      <a:pt x="7593" y="4300"/>
                    </a:lnTo>
                    <a:lnTo>
                      <a:pt x="7595" y="4285"/>
                    </a:lnTo>
                    <a:lnTo>
                      <a:pt x="7600" y="4270"/>
                    </a:lnTo>
                    <a:lnTo>
                      <a:pt x="7606" y="4256"/>
                    </a:lnTo>
                    <a:lnTo>
                      <a:pt x="7614" y="4242"/>
                    </a:lnTo>
                    <a:lnTo>
                      <a:pt x="7623" y="4229"/>
                    </a:lnTo>
                    <a:lnTo>
                      <a:pt x="7635" y="4218"/>
                    </a:lnTo>
                    <a:lnTo>
                      <a:pt x="7647" y="4207"/>
                    </a:lnTo>
                    <a:lnTo>
                      <a:pt x="7661" y="4198"/>
                    </a:lnTo>
                    <a:lnTo>
                      <a:pt x="7676" y="4189"/>
                    </a:lnTo>
                    <a:lnTo>
                      <a:pt x="7692" y="4182"/>
                    </a:lnTo>
                    <a:lnTo>
                      <a:pt x="7709" y="4176"/>
                    </a:lnTo>
                    <a:lnTo>
                      <a:pt x="7728" y="4171"/>
                    </a:lnTo>
                    <a:lnTo>
                      <a:pt x="7748" y="4168"/>
                    </a:lnTo>
                    <a:lnTo>
                      <a:pt x="7768" y="4166"/>
                    </a:lnTo>
                    <a:lnTo>
                      <a:pt x="7789" y="4165"/>
                    </a:lnTo>
                    <a:lnTo>
                      <a:pt x="7810" y="4166"/>
                    </a:lnTo>
                    <a:lnTo>
                      <a:pt x="7829" y="4167"/>
                    </a:lnTo>
                    <a:lnTo>
                      <a:pt x="7848" y="4170"/>
                    </a:lnTo>
                    <a:lnTo>
                      <a:pt x="7865" y="4174"/>
                    </a:lnTo>
                    <a:lnTo>
                      <a:pt x="7882" y="4180"/>
                    </a:lnTo>
                    <a:lnTo>
                      <a:pt x="7899" y="4186"/>
                    </a:lnTo>
                    <a:lnTo>
                      <a:pt x="7914" y="4193"/>
                    </a:lnTo>
                    <a:lnTo>
                      <a:pt x="7929" y="4202"/>
                    </a:lnTo>
                    <a:lnTo>
                      <a:pt x="7942" y="4212"/>
                    </a:lnTo>
                    <a:lnTo>
                      <a:pt x="7955" y="4222"/>
                    </a:lnTo>
                    <a:lnTo>
                      <a:pt x="7966" y="4235"/>
                    </a:lnTo>
                    <a:lnTo>
                      <a:pt x="7978" y="4248"/>
                    </a:lnTo>
                    <a:lnTo>
                      <a:pt x="7988" y="4262"/>
                    </a:lnTo>
                    <a:lnTo>
                      <a:pt x="7998" y="4277"/>
                    </a:lnTo>
                    <a:lnTo>
                      <a:pt x="8006" y="4293"/>
                    </a:lnTo>
                    <a:lnTo>
                      <a:pt x="8013" y="4311"/>
                    </a:lnTo>
                    <a:lnTo>
                      <a:pt x="8140" y="4264"/>
                    </a:lnTo>
                    <a:lnTo>
                      <a:pt x="8136" y="4251"/>
                    </a:lnTo>
                    <a:lnTo>
                      <a:pt x="8130" y="4238"/>
                    </a:lnTo>
                    <a:lnTo>
                      <a:pt x="8125" y="4225"/>
                    </a:lnTo>
                    <a:lnTo>
                      <a:pt x="8119" y="4213"/>
                    </a:lnTo>
                    <a:lnTo>
                      <a:pt x="8112" y="4201"/>
                    </a:lnTo>
                    <a:lnTo>
                      <a:pt x="8105" y="4190"/>
                    </a:lnTo>
                    <a:lnTo>
                      <a:pt x="8098" y="4179"/>
                    </a:lnTo>
                    <a:lnTo>
                      <a:pt x="8090" y="4169"/>
                    </a:lnTo>
                    <a:lnTo>
                      <a:pt x="8082" y="4159"/>
                    </a:lnTo>
                    <a:lnTo>
                      <a:pt x="8074" y="4148"/>
                    </a:lnTo>
                    <a:lnTo>
                      <a:pt x="8065" y="4139"/>
                    </a:lnTo>
                    <a:lnTo>
                      <a:pt x="8054" y="4130"/>
                    </a:lnTo>
                    <a:lnTo>
                      <a:pt x="8045" y="4121"/>
                    </a:lnTo>
                    <a:lnTo>
                      <a:pt x="8034" y="4113"/>
                    </a:lnTo>
                    <a:lnTo>
                      <a:pt x="8024" y="4105"/>
                    </a:lnTo>
                    <a:lnTo>
                      <a:pt x="8013" y="4098"/>
                    </a:lnTo>
                    <a:lnTo>
                      <a:pt x="8002" y="4091"/>
                    </a:lnTo>
                    <a:lnTo>
                      <a:pt x="7990" y="4085"/>
                    </a:lnTo>
                    <a:lnTo>
                      <a:pt x="7978" y="4079"/>
                    </a:lnTo>
                    <a:lnTo>
                      <a:pt x="7965" y="4073"/>
                    </a:lnTo>
                    <a:lnTo>
                      <a:pt x="7952" y="4067"/>
                    </a:lnTo>
                    <a:lnTo>
                      <a:pt x="7939" y="4062"/>
                    </a:lnTo>
                    <a:lnTo>
                      <a:pt x="7926" y="4058"/>
                    </a:lnTo>
                    <a:lnTo>
                      <a:pt x="7912" y="4054"/>
                    </a:lnTo>
                    <a:lnTo>
                      <a:pt x="7883" y="4048"/>
                    </a:lnTo>
                    <a:lnTo>
                      <a:pt x="7853" y="4043"/>
                    </a:lnTo>
                    <a:lnTo>
                      <a:pt x="7822" y="4040"/>
                    </a:lnTo>
                    <a:lnTo>
                      <a:pt x="7789" y="4039"/>
                    </a:lnTo>
                    <a:lnTo>
                      <a:pt x="7771" y="4040"/>
                    </a:lnTo>
                    <a:lnTo>
                      <a:pt x="7753" y="4041"/>
                    </a:lnTo>
                    <a:lnTo>
                      <a:pt x="7736" y="4042"/>
                    </a:lnTo>
                    <a:lnTo>
                      <a:pt x="7719" y="4045"/>
                    </a:lnTo>
                    <a:lnTo>
                      <a:pt x="7701" y="4048"/>
                    </a:lnTo>
                    <a:lnTo>
                      <a:pt x="7685" y="4051"/>
                    </a:lnTo>
                    <a:lnTo>
                      <a:pt x="7669" y="4055"/>
                    </a:lnTo>
                    <a:lnTo>
                      <a:pt x="7653" y="4060"/>
                    </a:lnTo>
                    <a:lnTo>
                      <a:pt x="7638" y="4066"/>
                    </a:lnTo>
                    <a:lnTo>
                      <a:pt x="7623" y="4073"/>
                    </a:lnTo>
                    <a:lnTo>
                      <a:pt x="7609" y="4079"/>
                    </a:lnTo>
                    <a:lnTo>
                      <a:pt x="7595" y="4086"/>
                    </a:lnTo>
                    <a:lnTo>
                      <a:pt x="7582" y="4094"/>
                    </a:lnTo>
                    <a:lnTo>
                      <a:pt x="7569" y="4102"/>
                    </a:lnTo>
                    <a:lnTo>
                      <a:pt x="7557" y="4111"/>
                    </a:lnTo>
                    <a:lnTo>
                      <a:pt x="7546" y="4120"/>
                    </a:lnTo>
                    <a:lnTo>
                      <a:pt x="7534" y="4130"/>
                    </a:lnTo>
                    <a:lnTo>
                      <a:pt x="7524" y="4140"/>
                    </a:lnTo>
                    <a:lnTo>
                      <a:pt x="7514" y="4151"/>
                    </a:lnTo>
                    <a:lnTo>
                      <a:pt x="7505" y="4162"/>
                    </a:lnTo>
                    <a:lnTo>
                      <a:pt x="7496" y="4174"/>
                    </a:lnTo>
                    <a:lnTo>
                      <a:pt x="7489" y="4185"/>
                    </a:lnTo>
                    <a:lnTo>
                      <a:pt x="7481" y="4198"/>
                    </a:lnTo>
                    <a:lnTo>
                      <a:pt x="7475" y="4210"/>
                    </a:lnTo>
                    <a:lnTo>
                      <a:pt x="7469" y="4223"/>
                    </a:lnTo>
                    <a:lnTo>
                      <a:pt x="7464" y="4237"/>
                    </a:lnTo>
                    <a:lnTo>
                      <a:pt x="7460" y="4251"/>
                    </a:lnTo>
                    <a:lnTo>
                      <a:pt x="7456" y="4265"/>
                    </a:lnTo>
                    <a:lnTo>
                      <a:pt x="7453" y="4279"/>
                    </a:lnTo>
                    <a:lnTo>
                      <a:pt x="7451" y="4294"/>
                    </a:lnTo>
                    <a:lnTo>
                      <a:pt x="7450" y="4309"/>
                    </a:lnTo>
                    <a:lnTo>
                      <a:pt x="7450" y="4325"/>
                    </a:lnTo>
                    <a:lnTo>
                      <a:pt x="7450" y="4341"/>
                    </a:lnTo>
                    <a:lnTo>
                      <a:pt x="7451" y="4356"/>
                    </a:lnTo>
                    <a:lnTo>
                      <a:pt x="7453" y="4371"/>
                    </a:lnTo>
                    <a:lnTo>
                      <a:pt x="7456" y="4385"/>
                    </a:lnTo>
                    <a:lnTo>
                      <a:pt x="7459" y="4399"/>
                    </a:lnTo>
                    <a:lnTo>
                      <a:pt x="7463" y="4412"/>
                    </a:lnTo>
                    <a:lnTo>
                      <a:pt x="7468" y="4425"/>
                    </a:lnTo>
                    <a:lnTo>
                      <a:pt x="7473" y="4436"/>
                    </a:lnTo>
                    <a:lnTo>
                      <a:pt x="7479" y="4447"/>
                    </a:lnTo>
                    <a:lnTo>
                      <a:pt x="7486" y="4458"/>
                    </a:lnTo>
                    <a:lnTo>
                      <a:pt x="7494" y="4468"/>
                    </a:lnTo>
                    <a:lnTo>
                      <a:pt x="7502" y="4479"/>
                    </a:lnTo>
                    <a:lnTo>
                      <a:pt x="7510" y="4488"/>
                    </a:lnTo>
                    <a:lnTo>
                      <a:pt x="7520" y="4496"/>
                    </a:lnTo>
                    <a:lnTo>
                      <a:pt x="7529" y="4504"/>
                    </a:lnTo>
                    <a:lnTo>
                      <a:pt x="7541" y="4512"/>
                    </a:lnTo>
                    <a:lnTo>
                      <a:pt x="7552" y="4520"/>
                    </a:lnTo>
                    <a:lnTo>
                      <a:pt x="7564" y="4527"/>
                    </a:lnTo>
                    <a:lnTo>
                      <a:pt x="7576" y="4533"/>
                    </a:lnTo>
                    <a:lnTo>
                      <a:pt x="7588" y="4539"/>
                    </a:lnTo>
                    <a:lnTo>
                      <a:pt x="7615" y="4551"/>
                    </a:lnTo>
                    <a:lnTo>
                      <a:pt x="7645" y="4562"/>
                    </a:lnTo>
                    <a:lnTo>
                      <a:pt x="7676" y="4571"/>
                    </a:lnTo>
                    <a:lnTo>
                      <a:pt x="7709" y="4579"/>
                    </a:lnTo>
                    <a:lnTo>
                      <a:pt x="7744" y="4586"/>
                    </a:lnTo>
                    <a:lnTo>
                      <a:pt x="7780" y="4593"/>
                    </a:lnTo>
                    <a:lnTo>
                      <a:pt x="7824" y="4601"/>
                    </a:lnTo>
                    <a:lnTo>
                      <a:pt x="7865" y="4610"/>
                    </a:lnTo>
                    <a:lnTo>
                      <a:pt x="7885" y="4615"/>
                    </a:lnTo>
                    <a:lnTo>
                      <a:pt x="7904" y="4621"/>
                    </a:lnTo>
                    <a:lnTo>
                      <a:pt x="7921" y="4628"/>
                    </a:lnTo>
                    <a:lnTo>
                      <a:pt x="7937" y="4635"/>
                    </a:lnTo>
                    <a:lnTo>
                      <a:pt x="7952" y="4645"/>
                    </a:lnTo>
                    <a:lnTo>
                      <a:pt x="7965" y="4654"/>
                    </a:lnTo>
                    <a:lnTo>
                      <a:pt x="7971" y="4660"/>
                    </a:lnTo>
                    <a:lnTo>
                      <a:pt x="7977" y="4665"/>
                    </a:lnTo>
                    <a:lnTo>
                      <a:pt x="7982" y="4671"/>
                    </a:lnTo>
                    <a:lnTo>
                      <a:pt x="7987" y="4677"/>
                    </a:lnTo>
                    <a:lnTo>
                      <a:pt x="7991" y="4684"/>
                    </a:lnTo>
                    <a:lnTo>
                      <a:pt x="7995" y="4691"/>
                    </a:lnTo>
                    <a:lnTo>
                      <a:pt x="7998" y="4698"/>
                    </a:lnTo>
                    <a:lnTo>
                      <a:pt x="8000" y="4706"/>
                    </a:lnTo>
                    <a:lnTo>
                      <a:pt x="8002" y="4714"/>
                    </a:lnTo>
                    <a:lnTo>
                      <a:pt x="8004" y="4722"/>
                    </a:lnTo>
                    <a:lnTo>
                      <a:pt x="8005" y="4732"/>
                    </a:lnTo>
                    <a:lnTo>
                      <a:pt x="8005" y="4742"/>
                    </a:lnTo>
                    <a:lnTo>
                      <a:pt x="8004" y="4758"/>
                    </a:lnTo>
                    <a:lnTo>
                      <a:pt x="8001" y="4773"/>
                    </a:lnTo>
                    <a:lnTo>
                      <a:pt x="7997" y="4788"/>
                    </a:lnTo>
                    <a:lnTo>
                      <a:pt x="7990" y="4801"/>
                    </a:lnTo>
                    <a:lnTo>
                      <a:pt x="7982" y="4815"/>
                    </a:lnTo>
                    <a:lnTo>
                      <a:pt x="7972" y="4827"/>
                    </a:lnTo>
                    <a:lnTo>
                      <a:pt x="7961" y="4838"/>
                    </a:lnTo>
                    <a:lnTo>
                      <a:pt x="7948" y="4848"/>
                    </a:lnTo>
                    <a:lnTo>
                      <a:pt x="7934" y="4857"/>
                    </a:lnTo>
                    <a:lnTo>
                      <a:pt x="7919" y="4865"/>
                    </a:lnTo>
                    <a:lnTo>
                      <a:pt x="7902" y="4871"/>
                    </a:lnTo>
                    <a:lnTo>
                      <a:pt x="7882" y="4877"/>
                    </a:lnTo>
                    <a:lnTo>
                      <a:pt x="7863" y="4881"/>
                    </a:lnTo>
                    <a:lnTo>
                      <a:pt x="7842" y="4885"/>
                    </a:lnTo>
                    <a:lnTo>
                      <a:pt x="7821" y="4887"/>
                    </a:lnTo>
                    <a:lnTo>
                      <a:pt x="7797" y="4887"/>
                    </a:lnTo>
                    <a:lnTo>
                      <a:pt x="7774" y="4887"/>
                    </a:lnTo>
                    <a:lnTo>
                      <a:pt x="7753" y="4884"/>
                    </a:lnTo>
                    <a:lnTo>
                      <a:pt x="7732" y="4881"/>
                    </a:lnTo>
                    <a:lnTo>
                      <a:pt x="7710" y="4875"/>
                    </a:lnTo>
                    <a:lnTo>
                      <a:pt x="7691" y="4869"/>
                    </a:lnTo>
                    <a:lnTo>
                      <a:pt x="7672" y="4861"/>
                    </a:lnTo>
                    <a:lnTo>
                      <a:pt x="7654" y="4851"/>
                    </a:lnTo>
                    <a:lnTo>
                      <a:pt x="7637" y="4841"/>
                    </a:lnTo>
                    <a:lnTo>
                      <a:pt x="7620" y="4829"/>
                    </a:lnTo>
                    <a:lnTo>
                      <a:pt x="7605" y="4815"/>
                    </a:lnTo>
                    <a:lnTo>
                      <a:pt x="7591" y="4799"/>
                    </a:lnTo>
                    <a:lnTo>
                      <a:pt x="7578" y="4784"/>
                    </a:lnTo>
                    <a:lnTo>
                      <a:pt x="7566" y="4766"/>
                    </a:lnTo>
                    <a:lnTo>
                      <a:pt x="7555" y="4748"/>
                    </a:lnTo>
                    <a:lnTo>
                      <a:pt x="7545" y="4728"/>
                    </a:lnTo>
                    <a:lnTo>
                      <a:pt x="7535" y="4707"/>
                    </a:lnTo>
                    <a:lnTo>
                      <a:pt x="7406" y="4757"/>
                    </a:lnTo>
                    <a:lnTo>
                      <a:pt x="7411" y="4772"/>
                    </a:lnTo>
                    <a:lnTo>
                      <a:pt x="7417" y="4786"/>
                    </a:lnTo>
                    <a:lnTo>
                      <a:pt x="7424" y="4801"/>
                    </a:lnTo>
                    <a:lnTo>
                      <a:pt x="7430" y="4815"/>
                    </a:lnTo>
                    <a:lnTo>
                      <a:pt x="7438" y="4829"/>
                    </a:lnTo>
                    <a:lnTo>
                      <a:pt x="7445" y="4842"/>
                    </a:lnTo>
                    <a:lnTo>
                      <a:pt x="7455" y="4854"/>
                    </a:lnTo>
                    <a:lnTo>
                      <a:pt x="7463" y="4866"/>
                    </a:lnTo>
                    <a:lnTo>
                      <a:pt x="7472" y="4878"/>
                    </a:lnTo>
                    <a:lnTo>
                      <a:pt x="7482" y="4890"/>
                    </a:lnTo>
                    <a:lnTo>
                      <a:pt x="7492" y="4901"/>
                    </a:lnTo>
                    <a:lnTo>
                      <a:pt x="7503" y="4911"/>
                    </a:lnTo>
                    <a:lnTo>
                      <a:pt x="7513" y="4921"/>
                    </a:lnTo>
                    <a:lnTo>
                      <a:pt x="7525" y="4930"/>
                    </a:lnTo>
                    <a:lnTo>
                      <a:pt x="7537" y="4939"/>
                    </a:lnTo>
                    <a:lnTo>
                      <a:pt x="7550" y="4947"/>
                    </a:lnTo>
                    <a:lnTo>
                      <a:pt x="7562" y="4955"/>
                    </a:lnTo>
                    <a:lnTo>
                      <a:pt x="7575" y="4963"/>
                    </a:lnTo>
                    <a:lnTo>
                      <a:pt x="7589" y="4970"/>
                    </a:lnTo>
                    <a:lnTo>
                      <a:pt x="7602" y="4977"/>
                    </a:lnTo>
                    <a:lnTo>
                      <a:pt x="7616" y="4983"/>
                    </a:lnTo>
                    <a:lnTo>
                      <a:pt x="7632" y="4989"/>
                    </a:lnTo>
                    <a:lnTo>
                      <a:pt x="7647" y="4994"/>
                    </a:lnTo>
                    <a:lnTo>
                      <a:pt x="7662" y="4998"/>
                    </a:lnTo>
                    <a:lnTo>
                      <a:pt x="7678" y="5002"/>
                    </a:lnTo>
                    <a:lnTo>
                      <a:pt x="7693" y="5006"/>
                    </a:lnTo>
                    <a:lnTo>
                      <a:pt x="7710" y="5009"/>
                    </a:lnTo>
                    <a:lnTo>
                      <a:pt x="7727" y="5011"/>
                    </a:lnTo>
                    <a:lnTo>
                      <a:pt x="7744" y="5013"/>
                    </a:lnTo>
                    <a:lnTo>
                      <a:pt x="7761" y="5014"/>
                    </a:lnTo>
                    <a:lnTo>
                      <a:pt x="7779" y="5015"/>
                    </a:lnTo>
                    <a:lnTo>
                      <a:pt x="7797" y="5015"/>
                    </a:lnTo>
                    <a:lnTo>
                      <a:pt x="7817" y="5015"/>
                    </a:lnTo>
                    <a:lnTo>
                      <a:pt x="7835" y="5014"/>
                    </a:lnTo>
                    <a:lnTo>
                      <a:pt x="7853" y="5012"/>
                    </a:lnTo>
                    <a:lnTo>
                      <a:pt x="7871" y="5010"/>
                    </a:lnTo>
                    <a:lnTo>
                      <a:pt x="7890" y="5007"/>
                    </a:lnTo>
                    <a:lnTo>
                      <a:pt x="7906" y="5004"/>
                    </a:lnTo>
                    <a:lnTo>
                      <a:pt x="7923" y="5000"/>
                    </a:lnTo>
                    <a:lnTo>
                      <a:pt x="7939" y="4995"/>
                    </a:lnTo>
                    <a:lnTo>
                      <a:pt x="7954" y="4990"/>
                    </a:lnTo>
                    <a:lnTo>
                      <a:pt x="7969" y="4984"/>
                    </a:lnTo>
                    <a:lnTo>
                      <a:pt x="7985" y="4978"/>
                    </a:lnTo>
                    <a:lnTo>
                      <a:pt x="7999" y="4970"/>
                    </a:lnTo>
                    <a:lnTo>
                      <a:pt x="8012" y="4962"/>
                    </a:lnTo>
                    <a:lnTo>
                      <a:pt x="8025" y="4954"/>
                    </a:lnTo>
                    <a:lnTo>
                      <a:pt x="8037" y="4946"/>
                    </a:lnTo>
                    <a:lnTo>
                      <a:pt x="8049" y="4937"/>
                    </a:lnTo>
                    <a:lnTo>
                      <a:pt x="8060" y="4928"/>
                    </a:lnTo>
                    <a:lnTo>
                      <a:pt x="8072" y="4918"/>
                    </a:lnTo>
                    <a:lnTo>
                      <a:pt x="8082" y="4908"/>
                    </a:lnTo>
                    <a:lnTo>
                      <a:pt x="8091" y="4897"/>
                    </a:lnTo>
                    <a:lnTo>
                      <a:pt x="8100" y="4885"/>
                    </a:lnTo>
                    <a:lnTo>
                      <a:pt x="8108" y="4873"/>
                    </a:lnTo>
                    <a:lnTo>
                      <a:pt x="8115" y="4861"/>
                    </a:lnTo>
                    <a:lnTo>
                      <a:pt x="8121" y="4849"/>
                    </a:lnTo>
                    <a:lnTo>
                      <a:pt x="8127" y="4836"/>
                    </a:lnTo>
                    <a:lnTo>
                      <a:pt x="8132" y="4823"/>
                    </a:lnTo>
                    <a:lnTo>
                      <a:pt x="8137" y="4809"/>
                    </a:lnTo>
                    <a:lnTo>
                      <a:pt x="8140" y="4794"/>
                    </a:lnTo>
                    <a:lnTo>
                      <a:pt x="8143" y="4780"/>
                    </a:lnTo>
                    <a:lnTo>
                      <a:pt x="8145" y="4766"/>
                    </a:lnTo>
                    <a:lnTo>
                      <a:pt x="8146" y="4751"/>
                    </a:lnTo>
                    <a:lnTo>
                      <a:pt x="8147" y="4736"/>
                    </a:lnTo>
                    <a:close/>
                    <a:moveTo>
                      <a:pt x="8940" y="4257"/>
                    </a:moveTo>
                    <a:lnTo>
                      <a:pt x="8951" y="4267"/>
                    </a:lnTo>
                    <a:lnTo>
                      <a:pt x="8960" y="4278"/>
                    </a:lnTo>
                    <a:lnTo>
                      <a:pt x="8968" y="4289"/>
                    </a:lnTo>
                    <a:lnTo>
                      <a:pt x="8976" y="4301"/>
                    </a:lnTo>
                    <a:lnTo>
                      <a:pt x="8984" y="4315"/>
                    </a:lnTo>
                    <a:lnTo>
                      <a:pt x="8991" y="4327"/>
                    </a:lnTo>
                    <a:lnTo>
                      <a:pt x="8997" y="4341"/>
                    </a:lnTo>
                    <a:lnTo>
                      <a:pt x="9002" y="4355"/>
                    </a:lnTo>
                    <a:lnTo>
                      <a:pt x="9007" y="4369"/>
                    </a:lnTo>
                    <a:lnTo>
                      <a:pt x="9012" y="4384"/>
                    </a:lnTo>
                    <a:lnTo>
                      <a:pt x="9015" y="4400"/>
                    </a:lnTo>
                    <a:lnTo>
                      <a:pt x="9019" y="4416"/>
                    </a:lnTo>
                    <a:lnTo>
                      <a:pt x="9021" y="4432"/>
                    </a:lnTo>
                    <a:lnTo>
                      <a:pt x="9023" y="4448"/>
                    </a:lnTo>
                    <a:lnTo>
                      <a:pt x="9024" y="4465"/>
                    </a:lnTo>
                    <a:lnTo>
                      <a:pt x="9024" y="4484"/>
                    </a:lnTo>
                    <a:lnTo>
                      <a:pt x="9024" y="4573"/>
                    </a:lnTo>
                    <a:lnTo>
                      <a:pt x="9024" y="4591"/>
                    </a:lnTo>
                    <a:lnTo>
                      <a:pt x="9023" y="4609"/>
                    </a:lnTo>
                    <a:lnTo>
                      <a:pt x="9021" y="4626"/>
                    </a:lnTo>
                    <a:lnTo>
                      <a:pt x="9018" y="4642"/>
                    </a:lnTo>
                    <a:lnTo>
                      <a:pt x="9015" y="4659"/>
                    </a:lnTo>
                    <a:lnTo>
                      <a:pt x="9011" y="4675"/>
                    </a:lnTo>
                    <a:lnTo>
                      <a:pt x="9007" y="4690"/>
                    </a:lnTo>
                    <a:lnTo>
                      <a:pt x="9002" y="4705"/>
                    </a:lnTo>
                    <a:lnTo>
                      <a:pt x="8996" y="4719"/>
                    </a:lnTo>
                    <a:lnTo>
                      <a:pt x="8989" y="4733"/>
                    </a:lnTo>
                    <a:lnTo>
                      <a:pt x="8982" y="4747"/>
                    </a:lnTo>
                    <a:lnTo>
                      <a:pt x="8975" y="4759"/>
                    </a:lnTo>
                    <a:lnTo>
                      <a:pt x="8966" y="4771"/>
                    </a:lnTo>
                    <a:lnTo>
                      <a:pt x="8957" y="4783"/>
                    </a:lnTo>
                    <a:lnTo>
                      <a:pt x="8948" y="4794"/>
                    </a:lnTo>
                    <a:lnTo>
                      <a:pt x="8936" y="4804"/>
                    </a:lnTo>
                    <a:lnTo>
                      <a:pt x="8927" y="4814"/>
                    </a:lnTo>
                    <a:lnTo>
                      <a:pt x="8917" y="4822"/>
                    </a:lnTo>
                    <a:lnTo>
                      <a:pt x="8907" y="4829"/>
                    </a:lnTo>
                    <a:lnTo>
                      <a:pt x="8896" y="4836"/>
                    </a:lnTo>
                    <a:lnTo>
                      <a:pt x="8886" y="4843"/>
                    </a:lnTo>
                    <a:lnTo>
                      <a:pt x="8874" y="4849"/>
                    </a:lnTo>
                    <a:lnTo>
                      <a:pt x="8863" y="4854"/>
                    </a:lnTo>
                    <a:lnTo>
                      <a:pt x="8850" y="4859"/>
                    </a:lnTo>
                    <a:lnTo>
                      <a:pt x="8837" y="4863"/>
                    </a:lnTo>
                    <a:lnTo>
                      <a:pt x="8825" y="4867"/>
                    </a:lnTo>
                    <a:lnTo>
                      <a:pt x="8812" y="4870"/>
                    </a:lnTo>
                    <a:lnTo>
                      <a:pt x="8799" y="4873"/>
                    </a:lnTo>
                    <a:lnTo>
                      <a:pt x="8786" y="4875"/>
                    </a:lnTo>
                    <a:lnTo>
                      <a:pt x="8773" y="4877"/>
                    </a:lnTo>
                    <a:lnTo>
                      <a:pt x="8758" y="4878"/>
                    </a:lnTo>
                    <a:lnTo>
                      <a:pt x="8744" y="4878"/>
                    </a:lnTo>
                    <a:lnTo>
                      <a:pt x="8730" y="4877"/>
                    </a:lnTo>
                    <a:lnTo>
                      <a:pt x="8715" y="4876"/>
                    </a:lnTo>
                    <a:lnTo>
                      <a:pt x="8701" y="4874"/>
                    </a:lnTo>
                    <a:lnTo>
                      <a:pt x="8687" y="4872"/>
                    </a:lnTo>
                    <a:lnTo>
                      <a:pt x="8672" y="4868"/>
                    </a:lnTo>
                    <a:lnTo>
                      <a:pt x="8659" y="4864"/>
                    </a:lnTo>
                    <a:lnTo>
                      <a:pt x="8646" y="4859"/>
                    </a:lnTo>
                    <a:lnTo>
                      <a:pt x="8634" y="4853"/>
                    </a:lnTo>
                    <a:lnTo>
                      <a:pt x="8621" y="4846"/>
                    </a:lnTo>
                    <a:lnTo>
                      <a:pt x="8610" y="4839"/>
                    </a:lnTo>
                    <a:lnTo>
                      <a:pt x="8598" y="4831"/>
                    </a:lnTo>
                    <a:lnTo>
                      <a:pt x="8587" y="4823"/>
                    </a:lnTo>
                    <a:lnTo>
                      <a:pt x="8576" y="4814"/>
                    </a:lnTo>
                    <a:lnTo>
                      <a:pt x="8566" y="4803"/>
                    </a:lnTo>
                    <a:lnTo>
                      <a:pt x="8557" y="4792"/>
                    </a:lnTo>
                    <a:lnTo>
                      <a:pt x="8548" y="4781"/>
                    </a:lnTo>
                    <a:lnTo>
                      <a:pt x="8539" y="4770"/>
                    </a:lnTo>
                    <a:lnTo>
                      <a:pt x="8531" y="4757"/>
                    </a:lnTo>
                    <a:lnTo>
                      <a:pt x="8523" y="4745"/>
                    </a:lnTo>
                    <a:lnTo>
                      <a:pt x="8516" y="4731"/>
                    </a:lnTo>
                    <a:lnTo>
                      <a:pt x="8509" y="4716"/>
                    </a:lnTo>
                    <a:lnTo>
                      <a:pt x="8502" y="4702"/>
                    </a:lnTo>
                    <a:lnTo>
                      <a:pt x="8497" y="4686"/>
                    </a:lnTo>
                    <a:lnTo>
                      <a:pt x="8492" y="4671"/>
                    </a:lnTo>
                    <a:lnTo>
                      <a:pt x="8487" y="4655"/>
                    </a:lnTo>
                    <a:lnTo>
                      <a:pt x="8483" y="4637"/>
                    </a:lnTo>
                    <a:lnTo>
                      <a:pt x="8480" y="4620"/>
                    </a:lnTo>
                    <a:lnTo>
                      <a:pt x="8477" y="4603"/>
                    </a:lnTo>
                    <a:lnTo>
                      <a:pt x="8475" y="4585"/>
                    </a:lnTo>
                    <a:lnTo>
                      <a:pt x="8474" y="4566"/>
                    </a:lnTo>
                    <a:lnTo>
                      <a:pt x="8473" y="4546"/>
                    </a:lnTo>
                    <a:lnTo>
                      <a:pt x="8472" y="4527"/>
                    </a:lnTo>
                    <a:lnTo>
                      <a:pt x="8473" y="4508"/>
                    </a:lnTo>
                    <a:lnTo>
                      <a:pt x="8474" y="4489"/>
                    </a:lnTo>
                    <a:lnTo>
                      <a:pt x="8475" y="4470"/>
                    </a:lnTo>
                    <a:lnTo>
                      <a:pt x="8477" y="4452"/>
                    </a:lnTo>
                    <a:lnTo>
                      <a:pt x="8480" y="4434"/>
                    </a:lnTo>
                    <a:lnTo>
                      <a:pt x="8483" y="4417"/>
                    </a:lnTo>
                    <a:lnTo>
                      <a:pt x="8487" y="4401"/>
                    </a:lnTo>
                    <a:lnTo>
                      <a:pt x="8492" y="4383"/>
                    </a:lnTo>
                    <a:lnTo>
                      <a:pt x="8497" y="4368"/>
                    </a:lnTo>
                    <a:lnTo>
                      <a:pt x="8502" y="4353"/>
                    </a:lnTo>
                    <a:lnTo>
                      <a:pt x="8509" y="4338"/>
                    </a:lnTo>
                    <a:lnTo>
                      <a:pt x="8516" y="4324"/>
                    </a:lnTo>
                    <a:lnTo>
                      <a:pt x="8523" y="4310"/>
                    </a:lnTo>
                    <a:lnTo>
                      <a:pt x="8531" y="4297"/>
                    </a:lnTo>
                    <a:lnTo>
                      <a:pt x="8540" y="4284"/>
                    </a:lnTo>
                    <a:lnTo>
                      <a:pt x="8549" y="4272"/>
                    </a:lnTo>
                    <a:lnTo>
                      <a:pt x="8558" y="4262"/>
                    </a:lnTo>
                    <a:lnTo>
                      <a:pt x="8568" y="4251"/>
                    </a:lnTo>
                    <a:lnTo>
                      <a:pt x="8578" y="4242"/>
                    </a:lnTo>
                    <a:lnTo>
                      <a:pt x="8588" y="4233"/>
                    </a:lnTo>
                    <a:lnTo>
                      <a:pt x="8600" y="4224"/>
                    </a:lnTo>
                    <a:lnTo>
                      <a:pt x="8611" y="4216"/>
                    </a:lnTo>
                    <a:lnTo>
                      <a:pt x="8623" y="4210"/>
                    </a:lnTo>
                    <a:lnTo>
                      <a:pt x="8635" y="4204"/>
                    </a:lnTo>
                    <a:lnTo>
                      <a:pt x="8647" y="4198"/>
                    </a:lnTo>
                    <a:lnTo>
                      <a:pt x="8659" y="4194"/>
                    </a:lnTo>
                    <a:lnTo>
                      <a:pt x="8672" y="4190"/>
                    </a:lnTo>
                    <a:lnTo>
                      <a:pt x="8687" y="4186"/>
                    </a:lnTo>
                    <a:lnTo>
                      <a:pt x="8700" y="4184"/>
                    </a:lnTo>
                    <a:lnTo>
                      <a:pt x="8714" y="4182"/>
                    </a:lnTo>
                    <a:lnTo>
                      <a:pt x="8728" y="4181"/>
                    </a:lnTo>
                    <a:lnTo>
                      <a:pt x="8743" y="4180"/>
                    </a:lnTo>
                    <a:lnTo>
                      <a:pt x="8757" y="4181"/>
                    </a:lnTo>
                    <a:lnTo>
                      <a:pt x="8772" y="4182"/>
                    </a:lnTo>
                    <a:lnTo>
                      <a:pt x="8786" y="4183"/>
                    </a:lnTo>
                    <a:lnTo>
                      <a:pt x="8800" y="4185"/>
                    </a:lnTo>
                    <a:lnTo>
                      <a:pt x="8813" y="4188"/>
                    </a:lnTo>
                    <a:lnTo>
                      <a:pt x="8826" y="4191"/>
                    </a:lnTo>
                    <a:lnTo>
                      <a:pt x="8839" y="4195"/>
                    </a:lnTo>
                    <a:lnTo>
                      <a:pt x="8852" y="4200"/>
                    </a:lnTo>
                    <a:lnTo>
                      <a:pt x="8865" y="4205"/>
                    </a:lnTo>
                    <a:lnTo>
                      <a:pt x="8877" y="4211"/>
                    </a:lnTo>
                    <a:lnTo>
                      <a:pt x="8888" y="4217"/>
                    </a:lnTo>
                    <a:lnTo>
                      <a:pt x="8899" y="4224"/>
                    </a:lnTo>
                    <a:lnTo>
                      <a:pt x="8910" y="4231"/>
                    </a:lnTo>
                    <a:lnTo>
                      <a:pt x="8921" y="4240"/>
                    </a:lnTo>
                    <a:lnTo>
                      <a:pt x="8930" y="4248"/>
                    </a:lnTo>
                    <a:lnTo>
                      <a:pt x="8940" y="4257"/>
                    </a:lnTo>
                    <a:close/>
                    <a:moveTo>
                      <a:pt x="9024" y="4879"/>
                    </a:moveTo>
                    <a:lnTo>
                      <a:pt x="9030" y="4870"/>
                    </a:lnTo>
                    <a:lnTo>
                      <a:pt x="9030" y="4996"/>
                    </a:lnTo>
                    <a:lnTo>
                      <a:pt x="9175" y="4996"/>
                    </a:lnTo>
                    <a:lnTo>
                      <a:pt x="9175" y="3630"/>
                    </a:lnTo>
                    <a:lnTo>
                      <a:pt x="9024" y="3630"/>
                    </a:lnTo>
                    <a:lnTo>
                      <a:pt x="9024" y="4177"/>
                    </a:lnTo>
                    <a:lnTo>
                      <a:pt x="9019" y="4170"/>
                    </a:lnTo>
                    <a:lnTo>
                      <a:pt x="9006" y="4155"/>
                    </a:lnTo>
                    <a:lnTo>
                      <a:pt x="8993" y="4140"/>
                    </a:lnTo>
                    <a:lnTo>
                      <a:pt x="8979" y="4127"/>
                    </a:lnTo>
                    <a:lnTo>
                      <a:pt x="8964" y="4115"/>
                    </a:lnTo>
                    <a:lnTo>
                      <a:pt x="8949" y="4104"/>
                    </a:lnTo>
                    <a:lnTo>
                      <a:pt x="8931" y="4094"/>
                    </a:lnTo>
                    <a:lnTo>
                      <a:pt x="8914" y="4084"/>
                    </a:lnTo>
                    <a:lnTo>
                      <a:pt x="8896" y="4076"/>
                    </a:lnTo>
                    <a:lnTo>
                      <a:pt x="8878" y="4069"/>
                    </a:lnTo>
                    <a:lnTo>
                      <a:pt x="8859" y="4061"/>
                    </a:lnTo>
                    <a:lnTo>
                      <a:pt x="8838" y="4056"/>
                    </a:lnTo>
                    <a:lnTo>
                      <a:pt x="8818" y="4051"/>
                    </a:lnTo>
                    <a:lnTo>
                      <a:pt x="8797" y="4048"/>
                    </a:lnTo>
                    <a:lnTo>
                      <a:pt x="8775" y="4045"/>
                    </a:lnTo>
                    <a:lnTo>
                      <a:pt x="8752" y="4044"/>
                    </a:lnTo>
                    <a:lnTo>
                      <a:pt x="8729" y="4043"/>
                    </a:lnTo>
                    <a:lnTo>
                      <a:pt x="8708" y="4044"/>
                    </a:lnTo>
                    <a:lnTo>
                      <a:pt x="8687" y="4045"/>
                    </a:lnTo>
                    <a:lnTo>
                      <a:pt x="8665" y="4048"/>
                    </a:lnTo>
                    <a:lnTo>
                      <a:pt x="8645" y="4052"/>
                    </a:lnTo>
                    <a:lnTo>
                      <a:pt x="8625" y="4057"/>
                    </a:lnTo>
                    <a:lnTo>
                      <a:pt x="8605" y="4063"/>
                    </a:lnTo>
                    <a:lnTo>
                      <a:pt x="8585" y="4071"/>
                    </a:lnTo>
                    <a:lnTo>
                      <a:pt x="8566" y="4079"/>
                    </a:lnTo>
                    <a:lnTo>
                      <a:pt x="8547" y="4088"/>
                    </a:lnTo>
                    <a:lnTo>
                      <a:pt x="8530" y="4098"/>
                    </a:lnTo>
                    <a:lnTo>
                      <a:pt x="8512" y="4109"/>
                    </a:lnTo>
                    <a:lnTo>
                      <a:pt x="8495" y="4121"/>
                    </a:lnTo>
                    <a:lnTo>
                      <a:pt x="8479" y="4134"/>
                    </a:lnTo>
                    <a:lnTo>
                      <a:pt x="8463" y="4148"/>
                    </a:lnTo>
                    <a:lnTo>
                      <a:pt x="8448" y="4163"/>
                    </a:lnTo>
                    <a:lnTo>
                      <a:pt x="8434" y="4179"/>
                    </a:lnTo>
                    <a:lnTo>
                      <a:pt x="8421" y="4196"/>
                    </a:lnTo>
                    <a:lnTo>
                      <a:pt x="8407" y="4213"/>
                    </a:lnTo>
                    <a:lnTo>
                      <a:pt x="8395" y="4233"/>
                    </a:lnTo>
                    <a:lnTo>
                      <a:pt x="8384" y="4251"/>
                    </a:lnTo>
                    <a:lnTo>
                      <a:pt x="8374" y="4271"/>
                    </a:lnTo>
                    <a:lnTo>
                      <a:pt x="8365" y="4291"/>
                    </a:lnTo>
                    <a:lnTo>
                      <a:pt x="8356" y="4312"/>
                    </a:lnTo>
                    <a:lnTo>
                      <a:pt x="8349" y="4335"/>
                    </a:lnTo>
                    <a:lnTo>
                      <a:pt x="8342" y="4357"/>
                    </a:lnTo>
                    <a:lnTo>
                      <a:pt x="8336" y="4380"/>
                    </a:lnTo>
                    <a:lnTo>
                      <a:pt x="8331" y="4404"/>
                    </a:lnTo>
                    <a:lnTo>
                      <a:pt x="8326" y="4428"/>
                    </a:lnTo>
                    <a:lnTo>
                      <a:pt x="8322" y="4452"/>
                    </a:lnTo>
                    <a:lnTo>
                      <a:pt x="8320" y="4476"/>
                    </a:lnTo>
                    <a:lnTo>
                      <a:pt x="8319" y="4502"/>
                    </a:lnTo>
                    <a:lnTo>
                      <a:pt x="8318" y="4527"/>
                    </a:lnTo>
                    <a:lnTo>
                      <a:pt x="8319" y="4554"/>
                    </a:lnTo>
                    <a:lnTo>
                      <a:pt x="8320" y="4581"/>
                    </a:lnTo>
                    <a:lnTo>
                      <a:pt x="8322" y="4607"/>
                    </a:lnTo>
                    <a:lnTo>
                      <a:pt x="8326" y="4632"/>
                    </a:lnTo>
                    <a:lnTo>
                      <a:pt x="8331" y="4657"/>
                    </a:lnTo>
                    <a:lnTo>
                      <a:pt x="8336" y="4681"/>
                    </a:lnTo>
                    <a:lnTo>
                      <a:pt x="8342" y="4704"/>
                    </a:lnTo>
                    <a:lnTo>
                      <a:pt x="8349" y="4727"/>
                    </a:lnTo>
                    <a:lnTo>
                      <a:pt x="8356" y="4749"/>
                    </a:lnTo>
                    <a:lnTo>
                      <a:pt x="8365" y="4770"/>
                    </a:lnTo>
                    <a:lnTo>
                      <a:pt x="8374" y="4790"/>
                    </a:lnTo>
                    <a:lnTo>
                      <a:pt x="8384" y="4810"/>
                    </a:lnTo>
                    <a:lnTo>
                      <a:pt x="8395" y="4829"/>
                    </a:lnTo>
                    <a:lnTo>
                      <a:pt x="8406" y="4847"/>
                    </a:lnTo>
                    <a:lnTo>
                      <a:pt x="8420" y="4864"/>
                    </a:lnTo>
                    <a:lnTo>
                      <a:pt x="8433" y="4880"/>
                    </a:lnTo>
                    <a:lnTo>
                      <a:pt x="8446" y="4897"/>
                    </a:lnTo>
                    <a:lnTo>
                      <a:pt x="8461" y="4911"/>
                    </a:lnTo>
                    <a:lnTo>
                      <a:pt x="8476" y="4925"/>
                    </a:lnTo>
                    <a:lnTo>
                      <a:pt x="8492" y="4938"/>
                    </a:lnTo>
                    <a:lnTo>
                      <a:pt x="8509" y="4950"/>
                    </a:lnTo>
                    <a:lnTo>
                      <a:pt x="8526" y="4961"/>
                    </a:lnTo>
                    <a:lnTo>
                      <a:pt x="8544" y="4970"/>
                    </a:lnTo>
                    <a:lnTo>
                      <a:pt x="8563" y="4980"/>
                    </a:lnTo>
                    <a:lnTo>
                      <a:pt x="8581" y="4988"/>
                    </a:lnTo>
                    <a:lnTo>
                      <a:pt x="8602" y="4995"/>
                    </a:lnTo>
                    <a:lnTo>
                      <a:pt x="8622" y="5001"/>
                    </a:lnTo>
                    <a:lnTo>
                      <a:pt x="8643" y="5006"/>
                    </a:lnTo>
                    <a:lnTo>
                      <a:pt x="8664" y="5010"/>
                    </a:lnTo>
                    <a:lnTo>
                      <a:pt x="8687" y="5013"/>
                    </a:lnTo>
                    <a:lnTo>
                      <a:pt x="8709" y="5015"/>
                    </a:lnTo>
                    <a:lnTo>
                      <a:pt x="8731" y="5015"/>
                    </a:lnTo>
                    <a:lnTo>
                      <a:pt x="8753" y="5015"/>
                    </a:lnTo>
                    <a:lnTo>
                      <a:pt x="8776" y="5013"/>
                    </a:lnTo>
                    <a:lnTo>
                      <a:pt x="8798" y="5010"/>
                    </a:lnTo>
                    <a:lnTo>
                      <a:pt x="8819" y="5006"/>
                    </a:lnTo>
                    <a:lnTo>
                      <a:pt x="8840" y="5000"/>
                    </a:lnTo>
                    <a:lnTo>
                      <a:pt x="8862" y="4994"/>
                    </a:lnTo>
                    <a:lnTo>
                      <a:pt x="8882" y="4987"/>
                    </a:lnTo>
                    <a:lnTo>
                      <a:pt x="8901" y="4979"/>
                    </a:lnTo>
                    <a:lnTo>
                      <a:pt x="8919" y="4968"/>
                    </a:lnTo>
                    <a:lnTo>
                      <a:pt x="8937" y="4958"/>
                    </a:lnTo>
                    <a:lnTo>
                      <a:pt x="8955" y="4947"/>
                    </a:lnTo>
                    <a:lnTo>
                      <a:pt x="8971" y="4935"/>
                    </a:lnTo>
                    <a:lnTo>
                      <a:pt x="8986" y="4922"/>
                    </a:lnTo>
                    <a:lnTo>
                      <a:pt x="9000" y="4909"/>
                    </a:lnTo>
                    <a:lnTo>
                      <a:pt x="9013" y="4895"/>
                    </a:lnTo>
                    <a:lnTo>
                      <a:pt x="9024" y="4879"/>
                    </a:lnTo>
                    <a:close/>
                    <a:moveTo>
                      <a:pt x="1089" y="3148"/>
                    </a:moveTo>
                    <a:lnTo>
                      <a:pt x="582" y="2260"/>
                    </a:lnTo>
                    <a:lnTo>
                      <a:pt x="1060" y="1817"/>
                    </a:lnTo>
                    <a:lnTo>
                      <a:pt x="746" y="1817"/>
                    </a:lnTo>
                    <a:lnTo>
                      <a:pt x="237" y="2305"/>
                    </a:lnTo>
                    <a:lnTo>
                      <a:pt x="237" y="1817"/>
                    </a:lnTo>
                    <a:lnTo>
                      <a:pt x="0" y="1817"/>
                    </a:lnTo>
                    <a:lnTo>
                      <a:pt x="0" y="3148"/>
                    </a:lnTo>
                    <a:lnTo>
                      <a:pt x="237" y="3148"/>
                    </a:lnTo>
                    <a:lnTo>
                      <a:pt x="237" y="2579"/>
                    </a:lnTo>
                    <a:lnTo>
                      <a:pt x="398" y="2422"/>
                    </a:lnTo>
                    <a:lnTo>
                      <a:pt x="810" y="3148"/>
                    </a:lnTo>
                    <a:lnTo>
                      <a:pt x="1089" y="3148"/>
                    </a:lnTo>
                    <a:close/>
                    <a:moveTo>
                      <a:pt x="3167" y="3148"/>
                    </a:moveTo>
                    <a:lnTo>
                      <a:pt x="3167" y="2561"/>
                    </a:lnTo>
                    <a:lnTo>
                      <a:pt x="3167" y="2539"/>
                    </a:lnTo>
                    <a:lnTo>
                      <a:pt x="3166" y="2518"/>
                    </a:lnTo>
                    <a:lnTo>
                      <a:pt x="3164" y="2496"/>
                    </a:lnTo>
                    <a:lnTo>
                      <a:pt x="3162" y="2477"/>
                    </a:lnTo>
                    <a:lnTo>
                      <a:pt x="3158" y="2457"/>
                    </a:lnTo>
                    <a:lnTo>
                      <a:pt x="3155" y="2438"/>
                    </a:lnTo>
                    <a:lnTo>
                      <a:pt x="3150" y="2419"/>
                    </a:lnTo>
                    <a:lnTo>
                      <a:pt x="3145" y="2402"/>
                    </a:lnTo>
                    <a:lnTo>
                      <a:pt x="3139" y="2385"/>
                    </a:lnTo>
                    <a:lnTo>
                      <a:pt x="3132" y="2369"/>
                    </a:lnTo>
                    <a:lnTo>
                      <a:pt x="3124" y="2353"/>
                    </a:lnTo>
                    <a:lnTo>
                      <a:pt x="3117" y="2337"/>
                    </a:lnTo>
                    <a:lnTo>
                      <a:pt x="3108" y="2323"/>
                    </a:lnTo>
                    <a:lnTo>
                      <a:pt x="3099" y="2310"/>
                    </a:lnTo>
                    <a:lnTo>
                      <a:pt x="3089" y="2297"/>
                    </a:lnTo>
                    <a:lnTo>
                      <a:pt x="3079" y="2285"/>
                    </a:lnTo>
                    <a:lnTo>
                      <a:pt x="3068" y="2273"/>
                    </a:lnTo>
                    <a:lnTo>
                      <a:pt x="3057" y="2261"/>
                    </a:lnTo>
                    <a:lnTo>
                      <a:pt x="3043" y="2251"/>
                    </a:lnTo>
                    <a:lnTo>
                      <a:pt x="3031" y="2242"/>
                    </a:lnTo>
                    <a:lnTo>
                      <a:pt x="3017" y="2233"/>
                    </a:lnTo>
                    <a:lnTo>
                      <a:pt x="3003" y="2225"/>
                    </a:lnTo>
                    <a:lnTo>
                      <a:pt x="2989" y="2218"/>
                    </a:lnTo>
                    <a:lnTo>
                      <a:pt x="2974" y="2211"/>
                    </a:lnTo>
                    <a:lnTo>
                      <a:pt x="2957" y="2206"/>
                    </a:lnTo>
                    <a:lnTo>
                      <a:pt x="2941" y="2201"/>
                    </a:lnTo>
                    <a:lnTo>
                      <a:pt x="2924" y="2196"/>
                    </a:lnTo>
                    <a:lnTo>
                      <a:pt x="2906" y="2193"/>
                    </a:lnTo>
                    <a:lnTo>
                      <a:pt x="2888" y="2190"/>
                    </a:lnTo>
                    <a:lnTo>
                      <a:pt x="2869" y="2188"/>
                    </a:lnTo>
                    <a:lnTo>
                      <a:pt x="2850" y="2187"/>
                    </a:lnTo>
                    <a:lnTo>
                      <a:pt x="2830" y="2187"/>
                    </a:lnTo>
                    <a:lnTo>
                      <a:pt x="2809" y="2187"/>
                    </a:lnTo>
                    <a:lnTo>
                      <a:pt x="2786" y="2189"/>
                    </a:lnTo>
                    <a:lnTo>
                      <a:pt x="2766" y="2192"/>
                    </a:lnTo>
                    <a:lnTo>
                      <a:pt x="2746" y="2195"/>
                    </a:lnTo>
                    <a:lnTo>
                      <a:pt x="2727" y="2200"/>
                    </a:lnTo>
                    <a:lnTo>
                      <a:pt x="2708" y="2206"/>
                    </a:lnTo>
                    <a:lnTo>
                      <a:pt x="2689" y="2214"/>
                    </a:lnTo>
                    <a:lnTo>
                      <a:pt x="2672" y="2222"/>
                    </a:lnTo>
                    <a:lnTo>
                      <a:pt x="2655" y="2231"/>
                    </a:lnTo>
                    <a:lnTo>
                      <a:pt x="2639" y="2242"/>
                    </a:lnTo>
                    <a:lnTo>
                      <a:pt x="2623" y="2253"/>
                    </a:lnTo>
                    <a:lnTo>
                      <a:pt x="2607" y="2267"/>
                    </a:lnTo>
                    <a:lnTo>
                      <a:pt x="2593" y="2280"/>
                    </a:lnTo>
                    <a:lnTo>
                      <a:pt x="2579" y="2295"/>
                    </a:lnTo>
                    <a:lnTo>
                      <a:pt x="2567" y="2311"/>
                    </a:lnTo>
                    <a:lnTo>
                      <a:pt x="2554" y="2328"/>
                    </a:lnTo>
                    <a:lnTo>
                      <a:pt x="2549" y="2336"/>
                    </a:lnTo>
                    <a:lnTo>
                      <a:pt x="2549" y="2209"/>
                    </a:lnTo>
                    <a:lnTo>
                      <a:pt x="2322" y="2209"/>
                    </a:lnTo>
                    <a:lnTo>
                      <a:pt x="2322" y="3148"/>
                    </a:lnTo>
                    <a:lnTo>
                      <a:pt x="2549" y="3148"/>
                    </a:lnTo>
                    <a:lnTo>
                      <a:pt x="2549" y="2544"/>
                    </a:lnTo>
                    <a:lnTo>
                      <a:pt x="2549" y="2543"/>
                    </a:lnTo>
                    <a:lnTo>
                      <a:pt x="2556" y="2526"/>
                    </a:lnTo>
                    <a:lnTo>
                      <a:pt x="2565" y="2508"/>
                    </a:lnTo>
                    <a:lnTo>
                      <a:pt x="2574" y="2493"/>
                    </a:lnTo>
                    <a:lnTo>
                      <a:pt x="2584" y="2478"/>
                    </a:lnTo>
                    <a:lnTo>
                      <a:pt x="2595" y="2465"/>
                    </a:lnTo>
                    <a:lnTo>
                      <a:pt x="2607" y="2452"/>
                    </a:lnTo>
                    <a:lnTo>
                      <a:pt x="2620" y="2441"/>
                    </a:lnTo>
                    <a:lnTo>
                      <a:pt x="2633" y="2431"/>
                    </a:lnTo>
                    <a:lnTo>
                      <a:pt x="2646" y="2421"/>
                    </a:lnTo>
                    <a:lnTo>
                      <a:pt x="2660" y="2413"/>
                    </a:lnTo>
                    <a:lnTo>
                      <a:pt x="2675" y="2406"/>
                    </a:lnTo>
                    <a:lnTo>
                      <a:pt x="2690" y="2400"/>
                    </a:lnTo>
                    <a:lnTo>
                      <a:pt x="2707" y="2396"/>
                    </a:lnTo>
                    <a:lnTo>
                      <a:pt x="2723" y="2392"/>
                    </a:lnTo>
                    <a:lnTo>
                      <a:pt x="2739" y="2390"/>
                    </a:lnTo>
                    <a:lnTo>
                      <a:pt x="2756" y="2390"/>
                    </a:lnTo>
                    <a:lnTo>
                      <a:pt x="2777" y="2391"/>
                    </a:lnTo>
                    <a:lnTo>
                      <a:pt x="2799" y="2393"/>
                    </a:lnTo>
                    <a:lnTo>
                      <a:pt x="2818" y="2397"/>
                    </a:lnTo>
                    <a:lnTo>
                      <a:pt x="2836" y="2403"/>
                    </a:lnTo>
                    <a:lnTo>
                      <a:pt x="2844" y="2407"/>
                    </a:lnTo>
                    <a:lnTo>
                      <a:pt x="2852" y="2411"/>
                    </a:lnTo>
                    <a:lnTo>
                      <a:pt x="2860" y="2415"/>
                    </a:lnTo>
                    <a:lnTo>
                      <a:pt x="2867" y="2420"/>
                    </a:lnTo>
                    <a:lnTo>
                      <a:pt x="2875" y="2425"/>
                    </a:lnTo>
                    <a:lnTo>
                      <a:pt x="2882" y="2432"/>
                    </a:lnTo>
                    <a:lnTo>
                      <a:pt x="2888" y="2438"/>
                    </a:lnTo>
                    <a:lnTo>
                      <a:pt x="2894" y="2444"/>
                    </a:lnTo>
                    <a:lnTo>
                      <a:pt x="2899" y="2451"/>
                    </a:lnTo>
                    <a:lnTo>
                      <a:pt x="2905" y="2458"/>
                    </a:lnTo>
                    <a:lnTo>
                      <a:pt x="2909" y="2465"/>
                    </a:lnTo>
                    <a:lnTo>
                      <a:pt x="2914" y="2473"/>
                    </a:lnTo>
                    <a:lnTo>
                      <a:pt x="2922" y="2491"/>
                    </a:lnTo>
                    <a:lnTo>
                      <a:pt x="2929" y="2510"/>
                    </a:lnTo>
                    <a:lnTo>
                      <a:pt x="2934" y="2531"/>
                    </a:lnTo>
                    <a:lnTo>
                      <a:pt x="2937" y="2552"/>
                    </a:lnTo>
                    <a:lnTo>
                      <a:pt x="2939" y="2576"/>
                    </a:lnTo>
                    <a:lnTo>
                      <a:pt x="2940" y="2602"/>
                    </a:lnTo>
                    <a:lnTo>
                      <a:pt x="2940" y="3148"/>
                    </a:lnTo>
                    <a:lnTo>
                      <a:pt x="3167" y="3148"/>
                    </a:lnTo>
                    <a:close/>
                    <a:moveTo>
                      <a:pt x="8374" y="3148"/>
                    </a:moveTo>
                    <a:lnTo>
                      <a:pt x="8374" y="2559"/>
                    </a:lnTo>
                    <a:lnTo>
                      <a:pt x="8374" y="2538"/>
                    </a:lnTo>
                    <a:lnTo>
                      <a:pt x="8373" y="2517"/>
                    </a:lnTo>
                    <a:lnTo>
                      <a:pt x="8371" y="2495"/>
                    </a:lnTo>
                    <a:lnTo>
                      <a:pt x="8368" y="2476"/>
                    </a:lnTo>
                    <a:lnTo>
                      <a:pt x="8365" y="2456"/>
                    </a:lnTo>
                    <a:lnTo>
                      <a:pt x="8361" y="2438"/>
                    </a:lnTo>
                    <a:lnTo>
                      <a:pt x="8357" y="2419"/>
                    </a:lnTo>
                    <a:lnTo>
                      <a:pt x="8352" y="2402"/>
                    </a:lnTo>
                    <a:lnTo>
                      <a:pt x="8346" y="2385"/>
                    </a:lnTo>
                    <a:lnTo>
                      <a:pt x="8339" y="2369"/>
                    </a:lnTo>
                    <a:lnTo>
                      <a:pt x="8332" y="2353"/>
                    </a:lnTo>
                    <a:lnTo>
                      <a:pt x="8323" y="2338"/>
                    </a:lnTo>
                    <a:lnTo>
                      <a:pt x="8314" y="2324"/>
                    </a:lnTo>
                    <a:lnTo>
                      <a:pt x="8305" y="2310"/>
                    </a:lnTo>
                    <a:lnTo>
                      <a:pt x="8295" y="2298"/>
                    </a:lnTo>
                    <a:lnTo>
                      <a:pt x="8285" y="2285"/>
                    </a:lnTo>
                    <a:lnTo>
                      <a:pt x="8274" y="2274"/>
                    </a:lnTo>
                    <a:lnTo>
                      <a:pt x="8262" y="2262"/>
                    </a:lnTo>
                    <a:lnTo>
                      <a:pt x="8250" y="2252"/>
                    </a:lnTo>
                    <a:lnTo>
                      <a:pt x="8236" y="2243"/>
                    </a:lnTo>
                    <a:lnTo>
                      <a:pt x="8222" y="2234"/>
                    </a:lnTo>
                    <a:lnTo>
                      <a:pt x="8208" y="2227"/>
                    </a:lnTo>
                    <a:lnTo>
                      <a:pt x="8194" y="2219"/>
                    </a:lnTo>
                    <a:lnTo>
                      <a:pt x="8178" y="2213"/>
                    </a:lnTo>
                    <a:lnTo>
                      <a:pt x="8162" y="2207"/>
                    </a:lnTo>
                    <a:lnTo>
                      <a:pt x="8145" y="2202"/>
                    </a:lnTo>
                    <a:lnTo>
                      <a:pt x="8128" y="2198"/>
                    </a:lnTo>
                    <a:lnTo>
                      <a:pt x="8110" y="2195"/>
                    </a:lnTo>
                    <a:lnTo>
                      <a:pt x="8092" y="2192"/>
                    </a:lnTo>
                    <a:lnTo>
                      <a:pt x="8074" y="2190"/>
                    </a:lnTo>
                    <a:lnTo>
                      <a:pt x="8053" y="2189"/>
                    </a:lnTo>
                    <a:lnTo>
                      <a:pt x="8034" y="2188"/>
                    </a:lnTo>
                    <a:lnTo>
                      <a:pt x="8010" y="2189"/>
                    </a:lnTo>
                    <a:lnTo>
                      <a:pt x="7987" y="2191"/>
                    </a:lnTo>
                    <a:lnTo>
                      <a:pt x="7964" y="2194"/>
                    </a:lnTo>
                    <a:lnTo>
                      <a:pt x="7942" y="2198"/>
                    </a:lnTo>
                    <a:lnTo>
                      <a:pt x="7921" y="2203"/>
                    </a:lnTo>
                    <a:lnTo>
                      <a:pt x="7901" y="2209"/>
                    </a:lnTo>
                    <a:lnTo>
                      <a:pt x="7880" y="2217"/>
                    </a:lnTo>
                    <a:lnTo>
                      <a:pt x="7861" y="2226"/>
                    </a:lnTo>
                    <a:lnTo>
                      <a:pt x="7843" y="2235"/>
                    </a:lnTo>
                    <a:lnTo>
                      <a:pt x="7826" y="2246"/>
                    </a:lnTo>
                    <a:lnTo>
                      <a:pt x="7809" y="2258"/>
                    </a:lnTo>
                    <a:lnTo>
                      <a:pt x="7792" y="2272"/>
                    </a:lnTo>
                    <a:lnTo>
                      <a:pt x="7776" y="2286"/>
                    </a:lnTo>
                    <a:lnTo>
                      <a:pt x="7762" y="2302"/>
                    </a:lnTo>
                    <a:lnTo>
                      <a:pt x="7748" y="2318"/>
                    </a:lnTo>
                    <a:lnTo>
                      <a:pt x="7735" y="2335"/>
                    </a:lnTo>
                    <a:lnTo>
                      <a:pt x="7732" y="2339"/>
                    </a:lnTo>
                    <a:lnTo>
                      <a:pt x="7730" y="2335"/>
                    </a:lnTo>
                    <a:lnTo>
                      <a:pt x="7719" y="2318"/>
                    </a:lnTo>
                    <a:lnTo>
                      <a:pt x="7706" y="2302"/>
                    </a:lnTo>
                    <a:lnTo>
                      <a:pt x="7694" y="2287"/>
                    </a:lnTo>
                    <a:lnTo>
                      <a:pt x="7680" y="2273"/>
                    </a:lnTo>
                    <a:lnTo>
                      <a:pt x="7666" y="2259"/>
                    </a:lnTo>
                    <a:lnTo>
                      <a:pt x="7651" y="2247"/>
                    </a:lnTo>
                    <a:lnTo>
                      <a:pt x="7635" y="2236"/>
                    </a:lnTo>
                    <a:lnTo>
                      <a:pt x="7617" y="2226"/>
                    </a:lnTo>
                    <a:lnTo>
                      <a:pt x="7599" y="2217"/>
                    </a:lnTo>
                    <a:lnTo>
                      <a:pt x="7581" y="2210"/>
                    </a:lnTo>
                    <a:lnTo>
                      <a:pt x="7562" y="2203"/>
                    </a:lnTo>
                    <a:lnTo>
                      <a:pt x="7542" y="2198"/>
                    </a:lnTo>
                    <a:lnTo>
                      <a:pt x="7521" y="2194"/>
                    </a:lnTo>
                    <a:lnTo>
                      <a:pt x="7500" y="2191"/>
                    </a:lnTo>
                    <a:lnTo>
                      <a:pt x="7478" y="2189"/>
                    </a:lnTo>
                    <a:lnTo>
                      <a:pt x="7456" y="2188"/>
                    </a:lnTo>
                    <a:lnTo>
                      <a:pt x="7434" y="2189"/>
                    </a:lnTo>
                    <a:lnTo>
                      <a:pt x="7414" y="2190"/>
                    </a:lnTo>
                    <a:lnTo>
                      <a:pt x="7394" y="2193"/>
                    </a:lnTo>
                    <a:lnTo>
                      <a:pt x="7375" y="2196"/>
                    </a:lnTo>
                    <a:lnTo>
                      <a:pt x="7356" y="2201"/>
                    </a:lnTo>
                    <a:lnTo>
                      <a:pt x="7338" y="2206"/>
                    </a:lnTo>
                    <a:lnTo>
                      <a:pt x="7321" y="2213"/>
                    </a:lnTo>
                    <a:lnTo>
                      <a:pt x="7304" y="2220"/>
                    </a:lnTo>
                    <a:lnTo>
                      <a:pt x="7288" y="2229"/>
                    </a:lnTo>
                    <a:lnTo>
                      <a:pt x="7273" y="2238"/>
                    </a:lnTo>
                    <a:lnTo>
                      <a:pt x="7257" y="2249"/>
                    </a:lnTo>
                    <a:lnTo>
                      <a:pt x="7243" y="2260"/>
                    </a:lnTo>
                    <a:lnTo>
                      <a:pt x="7229" y="2273"/>
                    </a:lnTo>
                    <a:lnTo>
                      <a:pt x="7217" y="2287"/>
                    </a:lnTo>
                    <a:lnTo>
                      <a:pt x="7204" y="2301"/>
                    </a:lnTo>
                    <a:lnTo>
                      <a:pt x="7193" y="2317"/>
                    </a:lnTo>
                    <a:lnTo>
                      <a:pt x="7187" y="2325"/>
                    </a:lnTo>
                    <a:lnTo>
                      <a:pt x="7187" y="2209"/>
                    </a:lnTo>
                    <a:lnTo>
                      <a:pt x="6960" y="2209"/>
                    </a:lnTo>
                    <a:lnTo>
                      <a:pt x="6960" y="3148"/>
                    </a:lnTo>
                    <a:lnTo>
                      <a:pt x="7187" y="3148"/>
                    </a:lnTo>
                    <a:lnTo>
                      <a:pt x="7187" y="2547"/>
                    </a:lnTo>
                    <a:lnTo>
                      <a:pt x="7187" y="2547"/>
                    </a:lnTo>
                    <a:lnTo>
                      <a:pt x="7194" y="2529"/>
                    </a:lnTo>
                    <a:lnTo>
                      <a:pt x="7201" y="2512"/>
                    </a:lnTo>
                    <a:lnTo>
                      <a:pt x="7210" y="2495"/>
                    </a:lnTo>
                    <a:lnTo>
                      <a:pt x="7219" y="2480"/>
                    </a:lnTo>
                    <a:lnTo>
                      <a:pt x="7229" y="2466"/>
                    </a:lnTo>
                    <a:lnTo>
                      <a:pt x="7239" y="2453"/>
                    </a:lnTo>
                    <a:lnTo>
                      <a:pt x="7251" y="2442"/>
                    </a:lnTo>
                    <a:lnTo>
                      <a:pt x="7263" y="2431"/>
                    </a:lnTo>
                    <a:lnTo>
                      <a:pt x="7276" y="2421"/>
                    </a:lnTo>
                    <a:lnTo>
                      <a:pt x="7290" y="2413"/>
                    </a:lnTo>
                    <a:lnTo>
                      <a:pt x="7304" y="2406"/>
                    </a:lnTo>
                    <a:lnTo>
                      <a:pt x="7318" y="2400"/>
                    </a:lnTo>
                    <a:lnTo>
                      <a:pt x="7333" y="2396"/>
                    </a:lnTo>
                    <a:lnTo>
                      <a:pt x="7349" y="2392"/>
                    </a:lnTo>
                    <a:lnTo>
                      <a:pt x="7366" y="2390"/>
                    </a:lnTo>
                    <a:lnTo>
                      <a:pt x="7383" y="2390"/>
                    </a:lnTo>
                    <a:lnTo>
                      <a:pt x="7403" y="2391"/>
                    </a:lnTo>
                    <a:lnTo>
                      <a:pt x="7422" y="2393"/>
                    </a:lnTo>
                    <a:lnTo>
                      <a:pt x="7439" y="2397"/>
                    </a:lnTo>
                    <a:lnTo>
                      <a:pt x="7456" y="2403"/>
                    </a:lnTo>
                    <a:lnTo>
                      <a:pt x="7464" y="2407"/>
                    </a:lnTo>
                    <a:lnTo>
                      <a:pt x="7472" y="2411"/>
                    </a:lnTo>
                    <a:lnTo>
                      <a:pt x="7479" y="2415"/>
                    </a:lnTo>
                    <a:lnTo>
                      <a:pt x="7485" y="2420"/>
                    </a:lnTo>
                    <a:lnTo>
                      <a:pt x="7492" y="2425"/>
                    </a:lnTo>
                    <a:lnTo>
                      <a:pt x="7498" y="2432"/>
                    </a:lnTo>
                    <a:lnTo>
                      <a:pt x="7504" y="2438"/>
                    </a:lnTo>
                    <a:lnTo>
                      <a:pt x="7510" y="2444"/>
                    </a:lnTo>
                    <a:lnTo>
                      <a:pt x="7520" y="2458"/>
                    </a:lnTo>
                    <a:lnTo>
                      <a:pt x="7528" y="2474"/>
                    </a:lnTo>
                    <a:lnTo>
                      <a:pt x="7537" y="2491"/>
                    </a:lnTo>
                    <a:lnTo>
                      <a:pt x="7543" y="2510"/>
                    </a:lnTo>
                    <a:lnTo>
                      <a:pt x="7548" y="2530"/>
                    </a:lnTo>
                    <a:lnTo>
                      <a:pt x="7551" y="2552"/>
                    </a:lnTo>
                    <a:lnTo>
                      <a:pt x="7554" y="2574"/>
                    </a:lnTo>
                    <a:lnTo>
                      <a:pt x="7554" y="2600"/>
                    </a:lnTo>
                    <a:lnTo>
                      <a:pt x="7554" y="3148"/>
                    </a:lnTo>
                    <a:lnTo>
                      <a:pt x="7780" y="3148"/>
                    </a:lnTo>
                    <a:lnTo>
                      <a:pt x="7780" y="2547"/>
                    </a:lnTo>
                    <a:lnTo>
                      <a:pt x="7780" y="2547"/>
                    </a:lnTo>
                    <a:lnTo>
                      <a:pt x="7787" y="2529"/>
                    </a:lnTo>
                    <a:lnTo>
                      <a:pt x="7794" y="2513"/>
                    </a:lnTo>
                    <a:lnTo>
                      <a:pt x="7804" y="2496"/>
                    </a:lnTo>
                    <a:lnTo>
                      <a:pt x="7813" y="2481"/>
                    </a:lnTo>
                    <a:lnTo>
                      <a:pt x="7823" y="2467"/>
                    </a:lnTo>
                    <a:lnTo>
                      <a:pt x="7834" y="2455"/>
                    </a:lnTo>
                    <a:lnTo>
                      <a:pt x="7845" y="2443"/>
                    </a:lnTo>
                    <a:lnTo>
                      <a:pt x="7858" y="2432"/>
                    </a:lnTo>
                    <a:lnTo>
                      <a:pt x="7871" y="2422"/>
                    </a:lnTo>
                    <a:lnTo>
                      <a:pt x="7884" y="2414"/>
                    </a:lnTo>
                    <a:lnTo>
                      <a:pt x="7899" y="2406"/>
                    </a:lnTo>
                    <a:lnTo>
                      <a:pt x="7914" y="2401"/>
                    </a:lnTo>
                    <a:lnTo>
                      <a:pt x="7929" y="2396"/>
                    </a:lnTo>
                    <a:lnTo>
                      <a:pt x="7944" y="2392"/>
                    </a:lnTo>
                    <a:lnTo>
                      <a:pt x="7960" y="2390"/>
                    </a:lnTo>
                    <a:lnTo>
                      <a:pt x="7977" y="2390"/>
                    </a:lnTo>
                    <a:lnTo>
                      <a:pt x="7997" y="2391"/>
                    </a:lnTo>
                    <a:lnTo>
                      <a:pt x="8015" y="2393"/>
                    </a:lnTo>
                    <a:lnTo>
                      <a:pt x="8033" y="2397"/>
                    </a:lnTo>
                    <a:lnTo>
                      <a:pt x="8049" y="2403"/>
                    </a:lnTo>
                    <a:lnTo>
                      <a:pt x="8057" y="2407"/>
                    </a:lnTo>
                    <a:lnTo>
                      <a:pt x="8066" y="2411"/>
                    </a:lnTo>
                    <a:lnTo>
                      <a:pt x="8073" y="2415"/>
                    </a:lnTo>
                    <a:lnTo>
                      <a:pt x="8079" y="2420"/>
                    </a:lnTo>
                    <a:lnTo>
                      <a:pt x="8086" y="2425"/>
                    </a:lnTo>
                    <a:lnTo>
                      <a:pt x="8092" y="2432"/>
                    </a:lnTo>
                    <a:lnTo>
                      <a:pt x="8098" y="2438"/>
                    </a:lnTo>
                    <a:lnTo>
                      <a:pt x="8103" y="2444"/>
                    </a:lnTo>
                    <a:lnTo>
                      <a:pt x="8114" y="2458"/>
                    </a:lnTo>
                    <a:lnTo>
                      <a:pt x="8122" y="2474"/>
                    </a:lnTo>
                    <a:lnTo>
                      <a:pt x="8130" y="2491"/>
                    </a:lnTo>
                    <a:lnTo>
                      <a:pt x="8136" y="2510"/>
                    </a:lnTo>
                    <a:lnTo>
                      <a:pt x="8141" y="2530"/>
                    </a:lnTo>
                    <a:lnTo>
                      <a:pt x="8144" y="2552"/>
                    </a:lnTo>
                    <a:lnTo>
                      <a:pt x="8146" y="2574"/>
                    </a:lnTo>
                    <a:lnTo>
                      <a:pt x="8147" y="2600"/>
                    </a:lnTo>
                    <a:lnTo>
                      <a:pt x="8147" y="3148"/>
                    </a:lnTo>
                    <a:lnTo>
                      <a:pt x="8374" y="3148"/>
                    </a:lnTo>
                    <a:close/>
                    <a:moveTo>
                      <a:pt x="10051" y="3148"/>
                    </a:moveTo>
                    <a:lnTo>
                      <a:pt x="10051" y="2559"/>
                    </a:lnTo>
                    <a:lnTo>
                      <a:pt x="10050" y="2538"/>
                    </a:lnTo>
                    <a:lnTo>
                      <a:pt x="10049" y="2517"/>
                    </a:lnTo>
                    <a:lnTo>
                      <a:pt x="10047" y="2495"/>
                    </a:lnTo>
                    <a:lnTo>
                      <a:pt x="10045" y="2476"/>
                    </a:lnTo>
                    <a:lnTo>
                      <a:pt x="10042" y="2456"/>
                    </a:lnTo>
                    <a:lnTo>
                      <a:pt x="10038" y="2438"/>
                    </a:lnTo>
                    <a:lnTo>
                      <a:pt x="10033" y="2419"/>
                    </a:lnTo>
                    <a:lnTo>
                      <a:pt x="10028" y="2402"/>
                    </a:lnTo>
                    <a:lnTo>
                      <a:pt x="10022" y="2385"/>
                    </a:lnTo>
                    <a:lnTo>
                      <a:pt x="10016" y="2369"/>
                    </a:lnTo>
                    <a:lnTo>
                      <a:pt x="10008" y="2353"/>
                    </a:lnTo>
                    <a:lnTo>
                      <a:pt x="10001" y="2338"/>
                    </a:lnTo>
                    <a:lnTo>
                      <a:pt x="9991" y="2324"/>
                    </a:lnTo>
                    <a:lnTo>
                      <a:pt x="9982" y="2310"/>
                    </a:lnTo>
                    <a:lnTo>
                      <a:pt x="9972" y="2298"/>
                    </a:lnTo>
                    <a:lnTo>
                      <a:pt x="9962" y="2285"/>
                    </a:lnTo>
                    <a:lnTo>
                      <a:pt x="9950" y="2274"/>
                    </a:lnTo>
                    <a:lnTo>
                      <a:pt x="9939" y="2262"/>
                    </a:lnTo>
                    <a:lnTo>
                      <a:pt x="9926" y="2252"/>
                    </a:lnTo>
                    <a:lnTo>
                      <a:pt x="9914" y="2243"/>
                    </a:lnTo>
                    <a:lnTo>
                      <a:pt x="9899" y="2234"/>
                    </a:lnTo>
                    <a:lnTo>
                      <a:pt x="9885" y="2227"/>
                    </a:lnTo>
                    <a:lnTo>
                      <a:pt x="9870" y="2219"/>
                    </a:lnTo>
                    <a:lnTo>
                      <a:pt x="9855" y="2213"/>
                    </a:lnTo>
                    <a:lnTo>
                      <a:pt x="9839" y="2207"/>
                    </a:lnTo>
                    <a:lnTo>
                      <a:pt x="9822" y="2202"/>
                    </a:lnTo>
                    <a:lnTo>
                      <a:pt x="9805" y="2198"/>
                    </a:lnTo>
                    <a:lnTo>
                      <a:pt x="9787" y="2195"/>
                    </a:lnTo>
                    <a:lnTo>
                      <a:pt x="9769" y="2192"/>
                    </a:lnTo>
                    <a:lnTo>
                      <a:pt x="9750" y="2190"/>
                    </a:lnTo>
                    <a:lnTo>
                      <a:pt x="9730" y="2189"/>
                    </a:lnTo>
                    <a:lnTo>
                      <a:pt x="9710" y="2188"/>
                    </a:lnTo>
                    <a:lnTo>
                      <a:pt x="9687" y="2189"/>
                    </a:lnTo>
                    <a:lnTo>
                      <a:pt x="9664" y="2191"/>
                    </a:lnTo>
                    <a:lnTo>
                      <a:pt x="9641" y="2194"/>
                    </a:lnTo>
                    <a:lnTo>
                      <a:pt x="9619" y="2198"/>
                    </a:lnTo>
                    <a:lnTo>
                      <a:pt x="9598" y="2203"/>
                    </a:lnTo>
                    <a:lnTo>
                      <a:pt x="9578" y="2209"/>
                    </a:lnTo>
                    <a:lnTo>
                      <a:pt x="9557" y="2217"/>
                    </a:lnTo>
                    <a:lnTo>
                      <a:pt x="9538" y="2226"/>
                    </a:lnTo>
                    <a:lnTo>
                      <a:pt x="9520" y="2235"/>
                    </a:lnTo>
                    <a:lnTo>
                      <a:pt x="9502" y="2246"/>
                    </a:lnTo>
                    <a:lnTo>
                      <a:pt x="9485" y="2258"/>
                    </a:lnTo>
                    <a:lnTo>
                      <a:pt x="9468" y="2272"/>
                    </a:lnTo>
                    <a:lnTo>
                      <a:pt x="9453" y="2286"/>
                    </a:lnTo>
                    <a:lnTo>
                      <a:pt x="9438" y="2302"/>
                    </a:lnTo>
                    <a:lnTo>
                      <a:pt x="9424" y="2318"/>
                    </a:lnTo>
                    <a:lnTo>
                      <a:pt x="9412" y="2335"/>
                    </a:lnTo>
                    <a:lnTo>
                      <a:pt x="9409" y="2339"/>
                    </a:lnTo>
                    <a:lnTo>
                      <a:pt x="9406" y="2335"/>
                    </a:lnTo>
                    <a:lnTo>
                      <a:pt x="9396" y="2318"/>
                    </a:lnTo>
                    <a:lnTo>
                      <a:pt x="9384" y="2302"/>
                    </a:lnTo>
                    <a:lnTo>
                      <a:pt x="9370" y="2287"/>
                    </a:lnTo>
                    <a:lnTo>
                      <a:pt x="9357" y="2273"/>
                    </a:lnTo>
                    <a:lnTo>
                      <a:pt x="9343" y="2259"/>
                    </a:lnTo>
                    <a:lnTo>
                      <a:pt x="9327" y="2247"/>
                    </a:lnTo>
                    <a:lnTo>
                      <a:pt x="9311" y="2236"/>
                    </a:lnTo>
                    <a:lnTo>
                      <a:pt x="9294" y="2226"/>
                    </a:lnTo>
                    <a:lnTo>
                      <a:pt x="9276" y="2217"/>
                    </a:lnTo>
                    <a:lnTo>
                      <a:pt x="9258" y="2210"/>
                    </a:lnTo>
                    <a:lnTo>
                      <a:pt x="9239" y="2203"/>
                    </a:lnTo>
                    <a:lnTo>
                      <a:pt x="9219" y="2198"/>
                    </a:lnTo>
                    <a:lnTo>
                      <a:pt x="9197" y="2194"/>
                    </a:lnTo>
                    <a:lnTo>
                      <a:pt x="9176" y="2191"/>
                    </a:lnTo>
                    <a:lnTo>
                      <a:pt x="9155" y="2189"/>
                    </a:lnTo>
                    <a:lnTo>
                      <a:pt x="9132" y="2188"/>
                    </a:lnTo>
                    <a:lnTo>
                      <a:pt x="9110" y="2189"/>
                    </a:lnTo>
                    <a:lnTo>
                      <a:pt x="9090" y="2190"/>
                    </a:lnTo>
                    <a:lnTo>
                      <a:pt x="9071" y="2193"/>
                    </a:lnTo>
                    <a:lnTo>
                      <a:pt x="9052" y="2196"/>
                    </a:lnTo>
                    <a:lnTo>
                      <a:pt x="9033" y="2201"/>
                    </a:lnTo>
                    <a:lnTo>
                      <a:pt x="9014" y="2206"/>
                    </a:lnTo>
                    <a:lnTo>
                      <a:pt x="8997" y="2213"/>
                    </a:lnTo>
                    <a:lnTo>
                      <a:pt x="8981" y="2220"/>
                    </a:lnTo>
                    <a:lnTo>
                      <a:pt x="8965" y="2229"/>
                    </a:lnTo>
                    <a:lnTo>
                      <a:pt x="8949" y="2238"/>
                    </a:lnTo>
                    <a:lnTo>
                      <a:pt x="8934" y="2249"/>
                    </a:lnTo>
                    <a:lnTo>
                      <a:pt x="8919" y="2260"/>
                    </a:lnTo>
                    <a:lnTo>
                      <a:pt x="8906" y="2273"/>
                    </a:lnTo>
                    <a:lnTo>
                      <a:pt x="8893" y="2287"/>
                    </a:lnTo>
                    <a:lnTo>
                      <a:pt x="8881" y="2301"/>
                    </a:lnTo>
                    <a:lnTo>
                      <a:pt x="8870" y="2317"/>
                    </a:lnTo>
                    <a:lnTo>
                      <a:pt x="8864" y="2325"/>
                    </a:lnTo>
                    <a:lnTo>
                      <a:pt x="8864" y="2209"/>
                    </a:lnTo>
                    <a:lnTo>
                      <a:pt x="8637" y="2209"/>
                    </a:lnTo>
                    <a:lnTo>
                      <a:pt x="8637" y="3148"/>
                    </a:lnTo>
                    <a:lnTo>
                      <a:pt x="8864" y="3148"/>
                    </a:lnTo>
                    <a:lnTo>
                      <a:pt x="8864" y="2547"/>
                    </a:lnTo>
                    <a:lnTo>
                      <a:pt x="8864" y="2547"/>
                    </a:lnTo>
                    <a:lnTo>
                      <a:pt x="8871" y="2529"/>
                    </a:lnTo>
                    <a:lnTo>
                      <a:pt x="8878" y="2512"/>
                    </a:lnTo>
                    <a:lnTo>
                      <a:pt x="8886" y="2495"/>
                    </a:lnTo>
                    <a:lnTo>
                      <a:pt x="8895" y="2480"/>
                    </a:lnTo>
                    <a:lnTo>
                      <a:pt x="8905" y="2466"/>
                    </a:lnTo>
                    <a:lnTo>
                      <a:pt x="8916" y="2453"/>
                    </a:lnTo>
                    <a:lnTo>
                      <a:pt x="8927" y="2442"/>
                    </a:lnTo>
                    <a:lnTo>
                      <a:pt x="8939" y="2431"/>
                    </a:lnTo>
                    <a:lnTo>
                      <a:pt x="8953" y="2421"/>
                    </a:lnTo>
                    <a:lnTo>
                      <a:pt x="8966" y="2413"/>
                    </a:lnTo>
                    <a:lnTo>
                      <a:pt x="8980" y="2406"/>
                    </a:lnTo>
                    <a:lnTo>
                      <a:pt x="8995" y="2400"/>
                    </a:lnTo>
                    <a:lnTo>
                      <a:pt x="9010" y="2396"/>
                    </a:lnTo>
                    <a:lnTo>
                      <a:pt x="9026" y="2392"/>
                    </a:lnTo>
                    <a:lnTo>
                      <a:pt x="9043" y="2390"/>
                    </a:lnTo>
                    <a:lnTo>
                      <a:pt x="9060" y="2390"/>
                    </a:lnTo>
                    <a:lnTo>
                      <a:pt x="9080" y="2391"/>
                    </a:lnTo>
                    <a:lnTo>
                      <a:pt x="9098" y="2393"/>
                    </a:lnTo>
                    <a:lnTo>
                      <a:pt x="9116" y="2397"/>
                    </a:lnTo>
                    <a:lnTo>
                      <a:pt x="9133" y="2403"/>
                    </a:lnTo>
                    <a:lnTo>
                      <a:pt x="9141" y="2407"/>
                    </a:lnTo>
                    <a:lnTo>
                      <a:pt x="9148" y="2411"/>
                    </a:lnTo>
                    <a:lnTo>
                      <a:pt x="9155" y="2415"/>
                    </a:lnTo>
                    <a:lnTo>
                      <a:pt x="9162" y="2420"/>
                    </a:lnTo>
                    <a:lnTo>
                      <a:pt x="9169" y="2425"/>
                    </a:lnTo>
                    <a:lnTo>
                      <a:pt x="9175" y="2432"/>
                    </a:lnTo>
                    <a:lnTo>
                      <a:pt x="9181" y="2438"/>
                    </a:lnTo>
                    <a:lnTo>
                      <a:pt x="9186" y="2444"/>
                    </a:lnTo>
                    <a:lnTo>
                      <a:pt x="9196" y="2458"/>
                    </a:lnTo>
                    <a:lnTo>
                      <a:pt x="9205" y="2474"/>
                    </a:lnTo>
                    <a:lnTo>
                      <a:pt x="9214" y="2491"/>
                    </a:lnTo>
                    <a:lnTo>
                      <a:pt x="9220" y="2510"/>
                    </a:lnTo>
                    <a:lnTo>
                      <a:pt x="9225" y="2530"/>
                    </a:lnTo>
                    <a:lnTo>
                      <a:pt x="9228" y="2552"/>
                    </a:lnTo>
                    <a:lnTo>
                      <a:pt x="9230" y="2574"/>
                    </a:lnTo>
                    <a:lnTo>
                      <a:pt x="9231" y="2600"/>
                    </a:lnTo>
                    <a:lnTo>
                      <a:pt x="9231" y="3148"/>
                    </a:lnTo>
                    <a:lnTo>
                      <a:pt x="9457" y="3148"/>
                    </a:lnTo>
                    <a:lnTo>
                      <a:pt x="9457" y="2547"/>
                    </a:lnTo>
                    <a:lnTo>
                      <a:pt x="9457" y="2547"/>
                    </a:lnTo>
                    <a:lnTo>
                      <a:pt x="9463" y="2529"/>
                    </a:lnTo>
                    <a:lnTo>
                      <a:pt x="9472" y="2513"/>
                    </a:lnTo>
                    <a:lnTo>
                      <a:pt x="9480" y="2496"/>
                    </a:lnTo>
                    <a:lnTo>
                      <a:pt x="9490" y="2481"/>
                    </a:lnTo>
                    <a:lnTo>
                      <a:pt x="9500" y="2467"/>
                    </a:lnTo>
                    <a:lnTo>
                      <a:pt x="9510" y="2455"/>
                    </a:lnTo>
                    <a:lnTo>
                      <a:pt x="9522" y="2443"/>
                    </a:lnTo>
                    <a:lnTo>
                      <a:pt x="9534" y="2432"/>
                    </a:lnTo>
                    <a:lnTo>
                      <a:pt x="9547" y="2422"/>
                    </a:lnTo>
                    <a:lnTo>
                      <a:pt x="9562" y="2414"/>
                    </a:lnTo>
                    <a:lnTo>
                      <a:pt x="9576" y="2406"/>
                    </a:lnTo>
                    <a:lnTo>
                      <a:pt x="9590" y="2401"/>
                    </a:lnTo>
                    <a:lnTo>
                      <a:pt x="9605" y="2396"/>
                    </a:lnTo>
                    <a:lnTo>
                      <a:pt x="9621" y="2392"/>
                    </a:lnTo>
                    <a:lnTo>
                      <a:pt x="9636" y="2390"/>
                    </a:lnTo>
                    <a:lnTo>
                      <a:pt x="9653" y="2390"/>
                    </a:lnTo>
                    <a:lnTo>
                      <a:pt x="9673" y="2391"/>
                    </a:lnTo>
                    <a:lnTo>
                      <a:pt x="9692" y="2393"/>
                    </a:lnTo>
                    <a:lnTo>
                      <a:pt x="9710" y="2397"/>
                    </a:lnTo>
                    <a:lnTo>
                      <a:pt x="9726" y="2403"/>
                    </a:lnTo>
                    <a:lnTo>
                      <a:pt x="9734" y="2407"/>
                    </a:lnTo>
                    <a:lnTo>
                      <a:pt x="9742" y="2411"/>
                    </a:lnTo>
                    <a:lnTo>
                      <a:pt x="9749" y="2415"/>
                    </a:lnTo>
                    <a:lnTo>
                      <a:pt x="9756" y="2420"/>
                    </a:lnTo>
                    <a:lnTo>
                      <a:pt x="9762" y="2425"/>
                    </a:lnTo>
                    <a:lnTo>
                      <a:pt x="9769" y="2432"/>
                    </a:lnTo>
                    <a:lnTo>
                      <a:pt x="9775" y="2438"/>
                    </a:lnTo>
                    <a:lnTo>
                      <a:pt x="9780" y="2444"/>
                    </a:lnTo>
                    <a:lnTo>
                      <a:pt x="9790" y="2458"/>
                    </a:lnTo>
                    <a:lnTo>
                      <a:pt x="9799" y="2474"/>
                    </a:lnTo>
                    <a:lnTo>
                      <a:pt x="9806" y="2491"/>
                    </a:lnTo>
                    <a:lnTo>
                      <a:pt x="9813" y="2510"/>
                    </a:lnTo>
                    <a:lnTo>
                      <a:pt x="9817" y="2530"/>
                    </a:lnTo>
                    <a:lnTo>
                      <a:pt x="9821" y="2552"/>
                    </a:lnTo>
                    <a:lnTo>
                      <a:pt x="9824" y="2574"/>
                    </a:lnTo>
                    <a:lnTo>
                      <a:pt x="9825" y="2600"/>
                    </a:lnTo>
                    <a:lnTo>
                      <a:pt x="9825" y="3148"/>
                    </a:lnTo>
                    <a:lnTo>
                      <a:pt x="10051" y="3148"/>
                    </a:lnTo>
                    <a:close/>
                    <a:moveTo>
                      <a:pt x="10540" y="3148"/>
                    </a:moveTo>
                    <a:lnTo>
                      <a:pt x="10540" y="1783"/>
                    </a:lnTo>
                    <a:lnTo>
                      <a:pt x="10313" y="1783"/>
                    </a:lnTo>
                    <a:lnTo>
                      <a:pt x="10313" y="3148"/>
                    </a:lnTo>
                    <a:lnTo>
                      <a:pt x="10540" y="3148"/>
                    </a:lnTo>
                    <a:close/>
                    <a:moveTo>
                      <a:pt x="12760" y="3148"/>
                    </a:moveTo>
                    <a:lnTo>
                      <a:pt x="12760" y="2561"/>
                    </a:lnTo>
                    <a:lnTo>
                      <a:pt x="12759" y="2539"/>
                    </a:lnTo>
                    <a:lnTo>
                      <a:pt x="12758" y="2518"/>
                    </a:lnTo>
                    <a:lnTo>
                      <a:pt x="12756" y="2496"/>
                    </a:lnTo>
                    <a:lnTo>
                      <a:pt x="12754" y="2477"/>
                    </a:lnTo>
                    <a:lnTo>
                      <a:pt x="12751" y="2457"/>
                    </a:lnTo>
                    <a:lnTo>
                      <a:pt x="12747" y="2438"/>
                    </a:lnTo>
                    <a:lnTo>
                      <a:pt x="12742" y="2419"/>
                    </a:lnTo>
                    <a:lnTo>
                      <a:pt x="12737" y="2402"/>
                    </a:lnTo>
                    <a:lnTo>
                      <a:pt x="12731" y="2385"/>
                    </a:lnTo>
                    <a:lnTo>
                      <a:pt x="12724" y="2369"/>
                    </a:lnTo>
                    <a:lnTo>
                      <a:pt x="12717" y="2353"/>
                    </a:lnTo>
                    <a:lnTo>
                      <a:pt x="12709" y="2337"/>
                    </a:lnTo>
                    <a:lnTo>
                      <a:pt x="12701" y="2323"/>
                    </a:lnTo>
                    <a:lnTo>
                      <a:pt x="12691" y="2310"/>
                    </a:lnTo>
                    <a:lnTo>
                      <a:pt x="12682" y="2297"/>
                    </a:lnTo>
                    <a:lnTo>
                      <a:pt x="12671" y="2285"/>
                    </a:lnTo>
                    <a:lnTo>
                      <a:pt x="12660" y="2273"/>
                    </a:lnTo>
                    <a:lnTo>
                      <a:pt x="12649" y="2261"/>
                    </a:lnTo>
                    <a:lnTo>
                      <a:pt x="12636" y="2251"/>
                    </a:lnTo>
                    <a:lnTo>
                      <a:pt x="12623" y="2242"/>
                    </a:lnTo>
                    <a:lnTo>
                      <a:pt x="12610" y="2233"/>
                    </a:lnTo>
                    <a:lnTo>
                      <a:pt x="12596" y="2225"/>
                    </a:lnTo>
                    <a:lnTo>
                      <a:pt x="12581" y="2218"/>
                    </a:lnTo>
                    <a:lnTo>
                      <a:pt x="12566" y="2211"/>
                    </a:lnTo>
                    <a:lnTo>
                      <a:pt x="12549" y="2206"/>
                    </a:lnTo>
                    <a:lnTo>
                      <a:pt x="12533" y="2201"/>
                    </a:lnTo>
                    <a:lnTo>
                      <a:pt x="12516" y="2196"/>
                    </a:lnTo>
                    <a:lnTo>
                      <a:pt x="12499" y="2193"/>
                    </a:lnTo>
                    <a:lnTo>
                      <a:pt x="12481" y="2190"/>
                    </a:lnTo>
                    <a:lnTo>
                      <a:pt x="12461" y="2188"/>
                    </a:lnTo>
                    <a:lnTo>
                      <a:pt x="12442" y="2187"/>
                    </a:lnTo>
                    <a:lnTo>
                      <a:pt x="12423" y="2187"/>
                    </a:lnTo>
                    <a:lnTo>
                      <a:pt x="12401" y="2187"/>
                    </a:lnTo>
                    <a:lnTo>
                      <a:pt x="12380" y="2189"/>
                    </a:lnTo>
                    <a:lnTo>
                      <a:pt x="12358" y="2192"/>
                    </a:lnTo>
                    <a:lnTo>
                      <a:pt x="12338" y="2195"/>
                    </a:lnTo>
                    <a:lnTo>
                      <a:pt x="12319" y="2200"/>
                    </a:lnTo>
                    <a:lnTo>
                      <a:pt x="12300" y="2206"/>
                    </a:lnTo>
                    <a:lnTo>
                      <a:pt x="12281" y="2214"/>
                    </a:lnTo>
                    <a:lnTo>
                      <a:pt x="12264" y="2222"/>
                    </a:lnTo>
                    <a:lnTo>
                      <a:pt x="12247" y="2231"/>
                    </a:lnTo>
                    <a:lnTo>
                      <a:pt x="12231" y="2242"/>
                    </a:lnTo>
                    <a:lnTo>
                      <a:pt x="12216" y="2253"/>
                    </a:lnTo>
                    <a:lnTo>
                      <a:pt x="12201" y="2267"/>
                    </a:lnTo>
                    <a:lnTo>
                      <a:pt x="12185" y="2280"/>
                    </a:lnTo>
                    <a:lnTo>
                      <a:pt x="12172" y="2295"/>
                    </a:lnTo>
                    <a:lnTo>
                      <a:pt x="12159" y="2311"/>
                    </a:lnTo>
                    <a:lnTo>
                      <a:pt x="12147" y="2328"/>
                    </a:lnTo>
                    <a:lnTo>
                      <a:pt x="12141" y="2336"/>
                    </a:lnTo>
                    <a:lnTo>
                      <a:pt x="12141" y="2209"/>
                    </a:lnTo>
                    <a:lnTo>
                      <a:pt x="11914" y="2209"/>
                    </a:lnTo>
                    <a:lnTo>
                      <a:pt x="11914" y="3148"/>
                    </a:lnTo>
                    <a:lnTo>
                      <a:pt x="12141" y="3148"/>
                    </a:lnTo>
                    <a:lnTo>
                      <a:pt x="12141" y="2544"/>
                    </a:lnTo>
                    <a:lnTo>
                      <a:pt x="12141" y="2543"/>
                    </a:lnTo>
                    <a:lnTo>
                      <a:pt x="12149" y="2526"/>
                    </a:lnTo>
                    <a:lnTo>
                      <a:pt x="12157" y="2508"/>
                    </a:lnTo>
                    <a:lnTo>
                      <a:pt x="12166" y="2493"/>
                    </a:lnTo>
                    <a:lnTo>
                      <a:pt x="12177" y="2478"/>
                    </a:lnTo>
                    <a:lnTo>
                      <a:pt x="12187" y="2465"/>
                    </a:lnTo>
                    <a:lnTo>
                      <a:pt x="12200" y="2452"/>
                    </a:lnTo>
                    <a:lnTo>
                      <a:pt x="12212" y="2441"/>
                    </a:lnTo>
                    <a:lnTo>
                      <a:pt x="12225" y="2431"/>
                    </a:lnTo>
                    <a:lnTo>
                      <a:pt x="12239" y="2421"/>
                    </a:lnTo>
                    <a:lnTo>
                      <a:pt x="12253" y="2413"/>
                    </a:lnTo>
                    <a:lnTo>
                      <a:pt x="12267" y="2406"/>
                    </a:lnTo>
                    <a:lnTo>
                      <a:pt x="12282" y="2400"/>
                    </a:lnTo>
                    <a:lnTo>
                      <a:pt x="12299" y="2396"/>
                    </a:lnTo>
                    <a:lnTo>
                      <a:pt x="12315" y="2392"/>
                    </a:lnTo>
                    <a:lnTo>
                      <a:pt x="12331" y="2390"/>
                    </a:lnTo>
                    <a:lnTo>
                      <a:pt x="12348" y="2390"/>
                    </a:lnTo>
                    <a:lnTo>
                      <a:pt x="12370" y="2391"/>
                    </a:lnTo>
                    <a:lnTo>
                      <a:pt x="12391" y="2393"/>
                    </a:lnTo>
                    <a:lnTo>
                      <a:pt x="12410" y="2397"/>
                    </a:lnTo>
                    <a:lnTo>
                      <a:pt x="12428" y="2403"/>
                    </a:lnTo>
                    <a:lnTo>
                      <a:pt x="12436" y="2407"/>
                    </a:lnTo>
                    <a:lnTo>
                      <a:pt x="12444" y="2411"/>
                    </a:lnTo>
                    <a:lnTo>
                      <a:pt x="12452" y="2415"/>
                    </a:lnTo>
                    <a:lnTo>
                      <a:pt x="12459" y="2420"/>
                    </a:lnTo>
                    <a:lnTo>
                      <a:pt x="12467" y="2425"/>
                    </a:lnTo>
                    <a:lnTo>
                      <a:pt x="12474" y="2432"/>
                    </a:lnTo>
                    <a:lnTo>
                      <a:pt x="12480" y="2438"/>
                    </a:lnTo>
                    <a:lnTo>
                      <a:pt x="12486" y="2444"/>
                    </a:lnTo>
                    <a:lnTo>
                      <a:pt x="12492" y="2451"/>
                    </a:lnTo>
                    <a:lnTo>
                      <a:pt x="12497" y="2458"/>
                    </a:lnTo>
                    <a:lnTo>
                      <a:pt x="12502" y="2465"/>
                    </a:lnTo>
                    <a:lnTo>
                      <a:pt x="12506" y="2473"/>
                    </a:lnTo>
                    <a:lnTo>
                      <a:pt x="12514" y="2491"/>
                    </a:lnTo>
                    <a:lnTo>
                      <a:pt x="12521" y="2510"/>
                    </a:lnTo>
                    <a:lnTo>
                      <a:pt x="12526" y="2531"/>
                    </a:lnTo>
                    <a:lnTo>
                      <a:pt x="12530" y="2552"/>
                    </a:lnTo>
                    <a:lnTo>
                      <a:pt x="12532" y="2576"/>
                    </a:lnTo>
                    <a:lnTo>
                      <a:pt x="12533" y="2602"/>
                    </a:lnTo>
                    <a:lnTo>
                      <a:pt x="12533" y="3148"/>
                    </a:lnTo>
                    <a:lnTo>
                      <a:pt x="12760" y="3148"/>
                    </a:lnTo>
                    <a:close/>
                    <a:moveTo>
                      <a:pt x="15865" y="3148"/>
                    </a:moveTo>
                    <a:lnTo>
                      <a:pt x="15865" y="2561"/>
                    </a:lnTo>
                    <a:lnTo>
                      <a:pt x="15865" y="2539"/>
                    </a:lnTo>
                    <a:lnTo>
                      <a:pt x="15864" y="2518"/>
                    </a:lnTo>
                    <a:lnTo>
                      <a:pt x="15862" y="2496"/>
                    </a:lnTo>
                    <a:lnTo>
                      <a:pt x="15860" y="2477"/>
                    </a:lnTo>
                    <a:lnTo>
                      <a:pt x="15857" y="2457"/>
                    </a:lnTo>
                    <a:lnTo>
                      <a:pt x="15853" y="2438"/>
                    </a:lnTo>
                    <a:lnTo>
                      <a:pt x="15848" y="2419"/>
                    </a:lnTo>
                    <a:lnTo>
                      <a:pt x="15843" y="2402"/>
                    </a:lnTo>
                    <a:lnTo>
                      <a:pt x="15837" y="2385"/>
                    </a:lnTo>
                    <a:lnTo>
                      <a:pt x="15831" y="2369"/>
                    </a:lnTo>
                    <a:lnTo>
                      <a:pt x="15824" y="2353"/>
                    </a:lnTo>
                    <a:lnTo>
                      <a:pt x="15816" y="2337"/>
                    </a:lnTo>
                    <a:lnTo>
                      <a:pt x="15807" y="2323"/>
                    </a:lnTo>
                    <a:lnTo>
                      <a:pt x="15797" y="2310"/>
                    </a:lnTo>
                    <a:lnTo>
                      <a:pt x="15788" y="2297"/>
                    </a:lnTo>
                    <a:lnTo>
                      <a:pt x="15777" y="2285"/>
                    </a:lnTo>
                    <a:lnTo>
                      <a:pt x="15766" y="2273"/>
                    </a:lnTo>
                    <a:lnTo>
                      <a:pt x="15755" y="2261"/>
                    </a:lnTo>
                    <a:lnTo>
                      <a:pt x="15743" y="2251"/>
                    </a:lnTo>
                    <a:lnTo>
                      <a:pt x="15730" y="2242"/>
                    </a:lnTo>
                    <a:lnTo>
                      <a:pt x="15715" y="2233"/>
                    </a:lnTo>
                    <a:lnTo>
                      <a:pt x="15702" y="2225"/>
                    </a:lnTo>
                    <a:lnTo>
                      <a:pt x="15687" y="2218"/>
                    </a:lnTo>
                    <a:lnTo>
                      <a:pt x="15672" y="2211"/>
                    </a:lnTo>
                    <a:lnTo>
                      <a:pt x="15656" y="2206"/>
                    </a:lnTo>
                    <a:lnTo>
                      <a:pt x="15640" y="2201"/>
                    </a:lnTo>
                    <a:lnTo>
                      <a:pt x="15622" y="2196"/>
                    </a:lnTo>
                    <a:lnTo>
                      <a:pt x="15605" y="2193"/>
                    </a:lnTo>
                    <a:lnTo>
                      <a:pt x="15587" y="2190"/>
                    </a:lnTo>
                    <a:lnTo>
                      <a:pt x="15568" y="2188"/>
                    </a:lnTo>
                    <a:lnTo>
                      <a:pt x="15549" y="2187"/>
                    </a:lnTo>
                    <a:lnTo>
                      <a:pt x="15529" y="2187"/>
                    </a:lnTo>
                    <a:lnTo>
                      <a:pt x="15507" y="2187"/>
                    </a:lnTo>
                    <a:lnTo>
                      <a:pt x="15486" y="2189"/>
                    </a:lnTo>
                    <a:lnTo>
                      <a:pt x="15465" y="2192"/>
                    </a:lnTo>
                    <a:lnTo>
                      <a:pt x="15444" y="2195"/>
                    </a:lnTo>
                    <a:lnTo>
                      <a:pt x="15425" y="2200"/>
                    </a:lnTo>
                    <a:lnTo>
                      <a:pt x="15406" y="2206"/>
                    </a:lnTo>
                    <a:lnTo>
                      <a:pt x="15388" y="2214"/>
                    </a:lnTo>
                    <a:lnTo>
                      <a:pt x="15371" y="2222"/>
                    </a:lnTo>
                    <a:lnTo>
                      <a:pt x="15353" y="2231"/>
                    </a:lnTo>
                    <a:lnTo>
                      <a:pt x="15337" y="2242"/>
                    </a:lnTo>
                    <a:lnTo>
                      <a:pt x="15321" y="2253"/>
                    </a:lnTo>
                    <a:lnTo>
                      <a:pt x="15306" y="2267"/>
                    </a:lnTo>
                    <a:lnTo>
                      <a:pt x="15292" y="2280"/>
                    </a:lnTo>
                    <a:lnTo>
                      <a:pt x="15279" y="2295"/>
                    </a:lnTo>
                    <a:lnTo>
                      <a:pt x="15265" y="2311"/>
                    </a:lnTo>
                    <a:lnTo>
                      <a:pt x="15253" y="2328"/>
                    </a:lnTo>
                    <a:lnTo>
                      <a:pt x="15247" y="2336"/>
                    </a:lnTo>
                    <a:lnTo>
                      <a:pt x="15247" y="2209"/>
                    </a:lnTo>
                    <a:lnTo>
                      <a:pt x="15021" y="2209"/>
                    </a:lnTo>
                    <a:lnTo>
                      <a:pt x="15021" y="3148"/>
                    </a:lnTo>
                    <a:lnTo>
                      <a:pt x="15247" y="3148"/>
                    </a:lnTo>
                    <a:lnTo>
                      <a:pt x="15247" y="2544"/>
                    </a:lnTo>
                    <a:lnTo>
                      <a:pt x="15247" y="2543"/>
                    </a:lnTo>
                    <a:lnTo>
                      <a:pt x="15255" y="2526"/>
                    </a:lnTo>
                    <a:lnTo>
                      <a:pt x="15263" y="2510"/>
                    </a:lnTo>
                    <a:lnTo>
                      <a:pt x="15272" y="2493"/>
                    </a:lnTo>
                    <a:lnTo>
                      <a:pt x="15283" y="2479"/>
                    </a:lnTo>
                    <a:lnTo>
                      <a:pt x="15294" y="2466"/>
                    </a:lnTo>
                    <a:lnTo>
                      <a:pt x="15306" y="2453"/>
                    </a:lnTo>
                    <a:lnTo>
                      <a:pt x="15318" y="2442"/>
                    </a:lnTo>
                    <a:lnTo>
                      <a:pt x="15331" y="2431"/>
                    </a:lnTo>
                    <a:lnTo>
                      <a:pt x="15345" y="2421"/>
                    </a:lnTo>
                    <a:lnTo>
                      <a:pt x="15359" y="2413"/>
                    </a:lnTo>
                    <a:lnTo>
                      <a:pt x="15375" y="2406"/>
                    </a:lnTo>
                    <a:lnTo>
                      <a:pt x="15390" y="2400"/>
                    </a:lnTo>
                    <a:lnTo>
                      <a:pt x="15405" y="2396"/>
                    </a:lnTo>
                    <a:lnTo>
                      <a:pt x="15421" y="2392"/>
                    </a:lnTo>
                    <a:lnTo>
                      <a:pt x="15437" y="2390"/>
                    </a:lnTo>
                    <a:lnTo>
                      <a:pt x="15455" y="2390"/>
                    </a:lnTo>
                    <a:lnTo>
                      <a:pt x="15477" y="2391"/>
                    </a:lnTo>
                    <a:lnTo>
                      <a:pt x="15497" y="2393"/>
                    </a:lnTo>
                    <a:lnTo>
                      <a:pt x="15516" y="2397"/>
                    </a:lnTo>
                    <a:lnTo>
                      <a:pt x="15534" y="2403"/>
                    </a:lnTo>
                    <a:lnTo>
                      <a:pt x="15543" y="2407"/>
                    </a:lnTo>
                    <a:lnTo>
                      <a:pt x="15551" y="2411"/>
                    </a:lnTo>
                    <a:lnTo>
                      <a:pt x="15559" y="2415"/>
                    </a:lnTo>
                    <a:lnTo>
                      <a:pt x="15566" y="2420"/>
                    </a:lnTo>
                    <a:lnTo>
                      <a:pt x="15573" y="2425"/>
                    </a:lnTo>
                    <a:lnTo>
                      <a:pt x="15580" y="2432"/>
                    </a:lnTo>
                    <a:lnTo>
                      <a:pt x="15586" y="2438"/>
                    </a:lnTo>
                    <a:lnTo>
                      <a:pt x="15592" y="2444"/>
                    </a:lnTo>
                    <a:lnTo>
                      <a:pt x="15598" y="2451"/>
                    </a:lnTo>
                    <a:lnTo>
                      <a:pt x="15603" y="2458"/>
                    </a:lnTo>
                    <a:lnTo>
                      <a:pt x="15608" y="2465"/>
                    </a:lnTo>
                    <a:lnTo>
                      <a:pt x="15612" y="2473"/>
                    </a:lnTo>
                    <a:lnTo>
                      <a:pt x="15620" y="2491"/>
                    </a:lnTo>
                    <a:lnTo>
                      <a:pt x="15627" y="2510"/>
                    </a:lnTo>
                    <a:lnTo>
                      <a:pt x="15633" y="2531"/>
                    </a:lnTo>
                    <a:lnTo>
                      <a:pt x="15637" y="2552"/>
                    </a:lnTo>
                    <a:lnTo>
                      <a:pt x="15639" y="2576"/>
                    </a:lnTo>
                    <a:lnTo>
                      <a:pt x="15640" y="2602"/>
                    </a:lnTo>
                    <a:lnTo>
                      <a:pt x="15640" y="3148"/>
                    </a:lnTo>
                    <a:lnTo>
                      <a:pt x="15865" y="3148"/>
                    </a:lnTo>
                    <a:close/>
                    <a:moveTo>
                      <a:pt x="4886" y="3076"/>
                    </a:moveTo>
                    <a:lnTo>
                      <a:pt x="4794" y="2933"/>
                    </a:lnTo>
                    <a:lnTo>
                      <a:pt x="4782" y="2943"/>
                    </a:lnTo>
                    <a:lnTo>
                      <a:pt x="4770" y="2951"/>
                    </a:lnTo>
                    <a:lnTo>
                      <a:pt x="4758" y="2958"/>
                    </a:lnTo>
                    <a:lnTo>
                      <a:pt x="4746" y="2963"/>
                    </a:lnTo>
                    <a:lnTo>
                      <a:pt x="4734" y="2968"/>
                    </a:lnTo>
                    <a:lnTo>
                      <a:pt x="4720" y="2971"/>
                    </a:lnTo>
                    <a:lnTo>
                      <a:pt x="4708" y="2973"/>
                    </a:lnTo>
                    <a:lnTo>
                      <a:pt x="4695" y="2973"/>
                    </a:lnTo>
                    <a:lnTo>
                      <a:pt x="4683" y="2973"/>
                    </a:lnTo>
                    <a:lnTo>
                      <a:pt x="4672" y="2971"/>
                    </a:lnTo>
                    <a:lnTo>
                      <a:pt x="4662" y="2969"/>
                    </a:lnTo>
                    <a:lnTo>
                      <a:pt x="4652" y="2966"/>
                    </a:lnTo>
                    <a:lnTo>
                      <a:pt x="4644" y="2962"/>
                    </a:lnTo>
                    <a:lnTo>
                      <a:pt x="4636" y="2957"/>
                    </a:lnTo>
                    <a:lnTo>
                      <a:pt x="4627" y="2951"/>
                    </a:lnTo>
                    <a:lnTo>
                      <a:pt x="4621" y="2944"/>
                    </a:lnTo>
                    <a:lnTo>
                      <a:pt x="4615" y="2937"/>
                    </a:lnTo>
                    <a:lnTo>
                      <a:pt x="4610" y="2928"/>
                    </a:lnTo>
                    <a:lnTo>
                      <a:pt x="4606" y="2917"/>
                    </a:lnTo>
                    <a:lnTo>
                      <a:pt x="4603" y="2907"/>
                    </a:lnTo>
                    <a:lnTo>
                      <a:pt x="4600" y="2896"/>
                    </a:lnTo>
                    <a:lnTo>
                      <a:pt x="4598" y="2883"/>
                    </a:lnTo>
                    <a:lnTo>
                      <a:pt x="4597" y="2870"/>
                    </a:lnTo>
                    <a:lnTo>
                      <a:pt x="4597" y="2856"/>
                    </a:lnTo>
                    <a:lnTo>
                      <a:pt x="4597" y="2397"/>
                    </a:lnTo>
                    <a:lnTo>
                      <a:pt x="4855" y="2397"/>
                    </a:lnTo>
                    <a:lnTo>
                      <a:pt x="4855" y="2209"/>
                    </a:lnTo>
                    <a:lnTo>
                      <a:pt x="4597" y="2209"/>
                    </a:lnTo>
                    <a:lnTo>
                      <a:pt x="4597" y="1946"/>
                    </a:lnTo>
                    <a:lnTo>
                      <a:pt x="4377" y="1946"/>
                    </a:lnTo>
                    <a:lnTo>
                      <a:pt x="4377" y="2209"/>
                    </a:lnTo>
                    <a:lnTo>
                      <a:pt x="4235" y="2209"/>
                    </a:lnTo>
                    <a:lnTo>
                      <a:pt x="4235" y="2397"/>
                    </a:lnTo>
                    <a:lnTo>
                      <a:pt x="4377" y="2397"/>
                    </a:lnTo>
                    <a:lnTo>
                      <a:pt x="4375" y="2876"/>
                    </a:lnTo>
                    <a:lnTo>
                      <a:pt x="4375" y="2894"/>
                    </a:lnTo>
                    <a:lnTo>
                      <a:pt x="4376" y="2911"/>
                    </a:lnTo>
                    <a:lnTo>
                      <a:pt x="4377" y="2929"/>
                    </a:lnTo>
                    <a:lnTo>
                      <a:pt x="4380" y="2945"/>
                    </a:lnTo>
                    <a:lnTo>
                      <a:pt x="4382" y="2960"/>
                    </a:lnTo>
                    <a:lnTo>
                      <a:pt x="4386" y="2975"/>
                    </a:lnTo>
                    <a:lnTo>
                      <a:pt x="4390" y="2989"/>
                    </a:lnTo>
                    <a:lnTo>
                      <a:pt x="4394" y="3004"/>
                    </a:lnTo>
                    <a:lnTo>
                      <a:pt x="4400" y="3018"/>
                    </a:lnTo>
                    <a:lnTo>
                      <a:pt x="4405" y="3030"/>
                    </a:lnTo>
                    <a:lnTo>
                      <a:pt x="4412" y="3043"/>
                    </a:lnTo>
                    <a:lnTo>
                      <a:pt x="4419" y="3054"/>
                    </a:lnTo>
                    <a:lnTo>
                      <a:pt x="4426" y="3065"/>
                    </a:lnTo>
                    <a:lnTo>
                      <a:pt x="4435" y="3076"/>
                    </a:lnTo>
                    <a:lnTo>
                      <a:pt x="4444" y="3087"/>
                    </a:lnTo>
                    <a:lnTo>
                      <a:pt x="4453" y="3096"/>
                    </a:lnTo>
                    <a:lnTo>
                      <a:pt x="4463" y="3104"/>
                    </a:lnTo>
                    <a:lnTo>
                      <a:pt x="4472" y="3112"/>
                    </a:lnTo>
                    <a:lnTo>
                      <a:pt x="4482" y="3119"/>
                    </a:lnTo>
                    <a:lnTo>
                      <a:pt x="4493" y="3125"/>
                    </a:lnTo>
                    <a:lnTo>
                      <a:pt x="4504" y="3131"/>
                    </a:lnTo>
                    <a:lnTo>
                      <a:pt x="4515" y="3137"/>
                    </a:lnTo>
                    <a:lnTo>
                      <a:pt x="4527" y="3142"/>
                    </a:lnTo>
                    <a:lnTo>
                      <a:pt x="4539" y="3146"/>
                    </a:lnTo>
                    <a:lnTo>
                      <a:pt x="4552" y="3150"/>
                    </a:lnTo>
                    <a:lnTo>
                      <a:pt x="4565" y="3154"/>
                    </a:lnTo>
                    <a:lnTo>
                      <a:pt x="4579" y="3157"/>
                    </a:lnTo>
                    <a:lnTo>
                      <a:pt x="4593" y="3159"/>
                    </a:lnTo>
                    <a:lnTo>
                      <a:pt x="4607" y="3161"/>
                    </a:lnTo>
                    <a:lnTo>
                      <a:pt x="4621" y="3162"/>
                    </a:lnTo>
                    <a:lnTo>
                      <a:pt x="4637" y="3163"/>
                    </a:lnTo>
                    <a:lnTo>
                      <a:pt x="4652" y="3163"/>
                    </a:lnTo>
                    <a:lnTo>
                      <a:pt x="4669" y="3163"/>
                    </a:lnTo>
                    <a:lnTo>
                      <a:pt x="4686" y="3162"/>
                    </a:lnTo>
                    <a:lnTo>
                      <a:pt x="4703" y="3160"/>
                    </a:lnTo>
                    <a:lnTo>
                      <a:pt x="4719" y="3157"/>
                    </a:lnTo>
                    <a:lnTo>
                      <a:pt x="4736" y="3154"/>
                    </a:lnTo>
                    <a:lnTo>
                      <a:pt x="4752" y="3150"/>
                    </a:lnTo>
                    <a:lnTo>
                      <a:pt x="4767" y="3146"/>
                    </a:lnTo>
                    <a:lnTo>
                      <a:pt x="4782" y="3141"/>
                    </a:lnTo>
                    <a:lnTo>
                      <a:pt x="4797" y="3135"/>
                    </a:lnTo>
                    <a:lnTo>
                      <a:pt x="4812" y="3128"/>
                    </a:lnTo>
                    <a:lnTo>
                      <a:pt x="4826" y="3121"/>
                    </a:lnTo>
                    <a:lnTo>
                      <a:pt x="4839" y="3114"/>
                    </a:lnTo>
                    <a:lnTo>
                      <a:pt x="4852" y="3105"/>
                    </a:lnTo>
                    <a:lnTo>
                      <a:pt x="4864" y="3097"/>
                    </a:lnTo>
                    <a:lnTo>
                      <a:pt x="4875" y="3087"/>
                    </a:lnTo>
                    <a:lnTo>
                      <a:pt x="4886" y="3076"/>
                    </a:lnTo>
                    <a:close/>
                    <a:moveTo>
                      <a:pt x="6476" y="2669"/>
                    </a:moveTo>
                    <a:lnTo>
                      <a:pt x="6474" y="2886"/>
                    </a:lnTo>
                    <a:lnTo>
                      <a:pt x="6426" y="2917"/>
                    </a:lnTo>
                    <a:lnTo>
                      <a:pt x="6400" y="2934"/>
                    </a:lnTo>
                    <a:lnTo>
                      <a:pt x="6376" y="2947"/>
                    </a:lnTo>
                    <a:lnTo>
                      <a:pt x="6355" y="2959"/>
                    </a:lnTo>
                    <a:lnTo>
                      <a:pt x="6335" y="2968"/>
                    </a:lnTo>
                    <a:lnTo>
                      <a:pt x="6315" y="2975"/>
                    </a:lnTo>
                    <a:lnTo>
                      <a:pt x="6295" y="2980"/>
                    </a:lnTo>
                    <a:lnTo>
                      <a:pt x="6285" y="2982"/>
                    </a:lnTo>
                    <a:lnTo>
                      <a:pt x="6275" y="2983"/>
                    </a:lnTo>
                    <a:lnTo>
                      <a:pt x="6265" y="2984"/>
                    </a:lnTo>
                    <a:lnTo>
                      <a:pt x="6254" y="2984"/>
                    </a:lnTo>
                    <a:lnTo>
                      <a:pt x="6241" y="2984"/>
                    </a:lnTo>
                    <a:lnTo>
                      <a:pt x="6228" y="2983"/>
                    </a:lnTo>
                    <a:lnTo>
                      <a:pt x="6214" y="2980"/>
                    </a:lnTo>
                    <a:lnTo>
                      <a:pt x="6202" y="2977"/>
                    </a:lnTo>
                    <a:lnTo>
                      <a:pt x="6189" y="2972"/>
                    </a:lnTo>
                    <a:lnTo>
                      <a:pt x="6178" y="2967"/>
                    </a:lnTo>
                    <a:lnTo>
                      <a:pt x="6167" y="2961"/>
                    </a:lnTo>
                    <a:lnTo>
                      <a:pt x="6156" y="2953"/>
                    </a:lnTo>
                    <a:lnTo>
                      <a:pt x="6147" y="2945"/>
                    </a:lnTo>
                    <a:lnTo>
                      <a:pt x="6138" y="2936"/>
                    </a:lnTo>
                    <a:lnTo>
                      <a:pt x="6131" y="2926"/>
                    </a:lnTo>
                    <a:lnTo>
                      <a:pt x="6123" y="2914"/>
                    </a:lnTo>
                    <a:lnTo>
                      <a:pt x="6118" y="2902"/>
                    </a:lnTo>
                    <a:lnTo>
                      <a:pt x="6114" y="2890"/>
                    </a:lnTo>
                    <a:lnTo>
                      <a:pt x="6112" y="2876"/>
                    </a:lnTo>
                    <a:lnTo>
                      <a:pt x="6111" y="2861"/>
                    </a:lnTo>
                    <a:lnTo>
                      <a:pt x="6112" y="2847"/>
                    </a:lnTo>
                    <a:lnTo>
                      <a:pt x="6114" y="2833"/>
                    </a:lnTo>
                    <a:lnTo>
                      <a:pt x="6118" y="2821"/>
                    </a:lnTo>
                    <a:lnTo>
                      <a:pt x="6123" y="2809"/>
                    </a:lnTo>
                    <a:lnTo>
                      <a:pt x="6131" y="2799"/>
                    </a:lnTo>
                    <a:lnTo>
                      <a:pt x="6139" y="2789"/>
                    </a:lnTo>
                    <a:lnTo>
                      <a:pt x="6148" y="2780"/>
                    </a:lnTo>
                    <a:lnTo>
                      <a:pt x="6159" y="2772"/>
                    </a:lnTo>
                    <a:lnTo>
                      <a:pt x="6172" y="2764"/>
                    </a:lnTo>
                    <a:lnTo>
                      <a:pt x="6186" y="2757"/>
                    </a:lnTo>
                    <a:lnTo>
                      <a:pt x="6201" y="2749"/>
                    </a:lnTo>
                    <a:lnTo>
                      <a:pt x="6219" y="2742"/>
                    </a:lnTo>
                    <a:lnTo>
                      <a:pt x="6237" y="2735"/>
                    </a:lnTo>
                    <a:lnTo>
                      <a:pt x="6257" y="2729"/>
                    </a:lnTo>
                    <a:lnTo>
                      <a:pt x="6278" y="2723"/>
                    </a:lnTo>
                    <a:lnTo>
                      <a:pt x="6300" y="2717"/>
                    </a:lnTo>
                    <a:lnTo>
                      <a:pt x="6476" y="2669"/>
                    </a:lnTo>
                    <a:close/>
                    <a:moveTo>
                      <a:pt x="6462" y="3065"/>
                    </a:moveTo>
                    <a:lnTo>
                      <a:pt x="6478" y="3051"/>
                    </a:lnTo>
                    <a:lnTo>
                      <a:pt x="6478" y="3148"/>
                    </a:lnTo>
                    <a:lnTo>
                      <a:pt x="6697" y="3148"/>
                    </a:lnTo>
                    <a:lnTo>
                      <a:pt x="6697" y="2525"/>
                    </a:lnTo>
                    <a:lnTo>
                      <a:pt x="6697" y="2504"/>
                    </a:lnTo>
                    <a:lnTo>
                      <a:pt x="6696" y="2485"/>
                    </a:lnTo>
                    <a:lnTo>
                      <a:pt x="6694" y="2466"/>
                    </a:lnTo>
                    <a:lnTo>
                      <a:pt x="6691" y="2448"/>
                    </a:lnTo>
                    <a:lnTo>
                      <a:pt x="6687" y="2430"/>
                    </a:lnTo>
                    <a:lnTo>
                      <a:pt x="6683" y="2412"/>
                    </a:lnTo>
                    <a:lnTo>
                      <a:pt x="6678" y="2396"/>
                    </a:lnTo>
                    <a:lnTo>
                      <a:pt x="6672" y="2380"/>
                    </a:lnTo>
                    <a:lnTo>
                      <a:pt x="6665" y="2364"/>
                    </a:lnTo>
                    <a:lnTo>
                      <a:pt x="6656" y="2349"/>
                    </a:lnTo>
                    <a:lnTo>
                      <a:pt x="6648" y="2334"/>
                    </a:lnTo>
                    <a:lnTo>
                      <a:pt x="6639" y="2321"/>
                    </a:lnTo>
                    <a:lnTo>
                      <a:pt x="6629" y="2308"/>
                    </a:lnTo>
                    <a:lnTo>
                      <a:pt x="6619" y="2295"/>
                    </a:lnTo>
                    <a:lnTo>
                      <a:pt x="6608" y="2283"/>
                    </a:lnTo>
                    <a:lnTo>
                      <a:pt x="6596" y="2272"/>
                    </a:lnTo>
                    <a:lnTo>
                      <a:pt x="6583" y="2261"/>
                    </a:lnTo>
                    <a:lnTo>
                      <a:pt x="6570" y="2251"/>
                    </a:lnTo>
                    <a:lnTo>
                      <a:pt x="6554" y="2242"/>
                    </a:lnTo>
                    <a:lnTo>
                      <a:pt x="6540" y="2233"/>
                    </a:lnTo>
                    <a:lnTo>
                      <a:pt x="6524" y="2225"/>
                    </a:lnTo>
                    <a:lnTo>
                      <a:pt x="6508" y="2218"/>
                    </a:lnTo>
                    <a:lnTo>
                      <a:pt x="6491" y="2211"/>
                    </a:lnTo>
                    <a:lnTo>
                      <a:pt x="6473" y="2205"/>
                    </a:lnTo>
                    <a:lnTo>
                      <a:pt x="6454" y="2200"/>
                    </a:lnTo>
                    <a:lnTo>
                      <a:pt x="6435" y="2196"/>
                    </a:lnTo>
                    <a:lnTo>
                      <a:pt x="6416" y="2192"/>
                    </a:lnTo>
                    <a:lnTo>
                      <a:pt x="6396" y="2189"/>
                    </a:lnTo>
                    <a:lnTo>
                      <a:pt x="6374" y="2186"/>
                    </a:lnTo>
                    <a:lnTo>
                      <a:pt x="6353" y="2184"/>
                    </a:lnTo>
                    <a:lnTo>
                      <a:pt x="6331" y="2183"/>
                    </a:lnTo>
                    <a:lnTo>
                      <a:pt x="6308" y="2183"/>
                    </a:lnTo>
                    <a:lnTo>
                      <a:pt x="6289" y="2183"/>
                    </a:lnTo>
                    <a:lnTo>
                      <a:pt x="6270" y="2184"/>
                    </a:lnTo>
                    <a:lnTo>
                      <a:pt x="6253" y="2185"/>
                    </a:lnTo>
                    <a:lnTo>
                      <a:pt x="6235" y="2187"/>
                    </a:lnTo>
                    <a:lnTo>
                      <a:pt x="6218" y="2189"/>
                    </a:lnTo>
                    <a:lnTo>
                      <a:pt x="6200" y="2192"/>
                    </a:lnTo>
                    <a:lnTo>
                      <a:pt x="6183" y="2195"/>
                    </a:lnTo>
                    <a:lnTo>
                      <a:pt x="6167" y="2199"/>
                    </a:lnTo>
                    <a:lnTo>
                      <a:pt x="6151" y="2203"/>
                    </a:lnTo>
                    <a:lnTo>
                      <a:pt x="6136" y="2208"/>
                    </a:lnTo>
                    <a:lnTo>
                      <a:pt x="6119" y="2213"/>
                    </a:lnTo>
                    <a:lnTo>
                      <a:pt x="6105" y="2219"/>
                    </a:lnTo>
                    <a:lnTo>
                      <a:pt x="6090" y="2225"/>
                    </a:lnTo>
                    <a:lnTo>
                      <a:pt x="6076" y="2232"/>
                    </a:lnTo>
                    <a:lnTo>
                      <a:pt x="6062" y="2239"/>
                    </a:lnTo>
                    <a:lnTo>
                      <a:pt x="6049" y="2246"/>
                    </a:lnTo>
                    <a:lnTo>
                      <a:pt x="6035" y="2254"/>
                    </a:lnTo>
                    <a:lnTo>
                      <a:pt x="6023" y="2264"/>
                    </a:lnTo>
                    <a:lnTo>
                      <a:pt x="6011" y="2273"/>
                    </a:lnTo>
                    <a:lnTo>
                      <a:pt x="5999" y="2282"/>
                    </a:lnTo>
                    <a:lnTo>
                      <a:pt x="5988" y="2292"/>
                    </a:lnTo>
                    <a:lnTo>
                      <a:pt x="5978" y="2302"/>
                    </a:lnTo>
                    <a:lnTo>
                      <a:pt x="5968" y="2312"/>
                    </a:lnTo>
                    <a:lnTo>
                      <a:pt x="5958" y="2323"/>
                    </a:lnTo>
                    <a:lnTo>
                      <a:pt x="5948" y="2334"/>
                    </a:lnTo>
                    <a:lnTo>
                      <a:pt x="5939" y="2347"/>
                    </a:lnTo>
                    <a:lnTo>
                      <a:pt x="5931" y="2359"/>
                    </a:lnTo>
                    <a:lnTo>
                      <a:pt x="5923" y="2372"/>
                    </a:lnTo>
                    <a:lnTo>
                      <a:pt x="5916" y="2384"/>
                    </a:lnTo>
                    <a:lnTo>
                      <a:pt x="5909" y="2398"/>
                    </a:lnTo>
                    <a:lnTo>
                      <a:pt x="5903" y="2411"/>
                    </a:lnTo>
                    <a:lnTo>
                      <a:pt x="5898" y="2425"/>
                    </a:lnTo>
                    <a:lnTo>
                      <a:pt x="6094" y="2492"/>
                    </a:lnTo>
                    <a:lnTo>
                      <a:pt x="6100" y="2477"/>
                    </a:lnTo>
                    <a:lnTo>
                      <a:pt x="6107" y="2464"/>
                    </a:lnTo>
                    <a:lnTo>
                      <a:pt x="6115" y="2451"/>
                    </a:lnTo>
                    <a:lnTo>
                      <a:pt x="6124" y="2439"/>
                    </a:lnTo>
                    <a:lnTo>
                      <a:pt x="6135" y="2428"/>
                    </a:lnTo>
                    <a:lnTo>
                      <a:pt x="6146" y="2417"/>
                    </a:lnTo>
                    <a:lnTo>
                      <a:pt x="6157" y="2407"/>
                    </a:lnTo>
                    <a:lnTo>
                      <a:pt x="6169" y="2399"/>
                    </a:lnTo>
                    <a:lnTo>
                      <a:pt x="6182" y="2392"/>
                    </a:lnTo>
                    <a:lnTo>
                      <a:pt x="6196" y="2385"/>
                    </a:lnTo>
                    <a:lnTo>
                      <a:pt x="6210" y="2380"/>
                    </a:lnTo>
                    <a:lnTo>
                      <a:pt x="6227" y="2375"/>
                    </a:lnTo>
                    <a:lnTo>
                      <a:pt x="6242" y="2372"/>
                    </a:lnTo>
                    <a:lnTo>
                      <a:pt x="6259" y="2369"/>
                    </a:lnTo>
                    <a:lnTo>
                      <a:pt x="6276" y="2368"/>
                    </a:lnTo>
                    <a:lnTo>
                      <a:pt x="6294" y="2367"/>
                    </a:lnTo>
                    <a:lnTo>
                      <a:pt x="6314" y="2368"/>
                    </a:lnTo>
                    <a:lnTo>
                      <a:pt x="6332" y="2369"/>
                    </a:lnTo>
                    <a:lnTo>
                      <a:pt x="6350" y="2372"/>
                    </a:lnTo>
                    <a:lnTo>
                      <a:pt x="6366" y="2376"/>
                    </a:lnTo>
                    <a:lnTo>
                      <a:pt x="6381" y="2381"/>
                    </a:lnTo>
                    <a:lnTo>
                      <a:pt x="6397" y="2387"/>
                    </a:lnTo>
                    <a:lnTo>
                      <a:pt x="6410" y="2394"/>
                    </a:lnTo>
                    <a:lnTo>
                      <a:pt x="6422" y="2402"/>
                    </a:lnTo>
                    <a:lnTo>
                      <a:pt x="6433" y="2412"/>
                    </a:lnTo>
                    <a:lnTo>
                      <a:pt x="6443" y="2422"/>
                    </a:lnTo>
                    <a:lnTo>
                      <a:pt x="6451" y="2434"/>
                    </a:lnTo>
                    <a:lnTo>
                      <a:pt x="6459" y="2446"/>
                    </a:lnTo>
                    <a:lnTo>
                      <a:pt x="6465" y="2459"/>
                    </a:lnTo>
                    <a:lnTo>
                      <a:pt x="6470" y="2473"/>
                    </a:lnTo>
                    <a:lnTo>
                      <a:pt x="6474" y="2487"/>
                    </a:lnTo>
                    <a:lnTo>
                      <a:pt x="6476" y="2503"/>
                    </a:lnTo>
                    <a:lnTo>
                      <a:pt x="6477" y="2506"/>
                    </a:lnTo>
                    <a:lnTo>
                      <a:pt x="6212" y="2574"/>
                    </a:lnTo>
                    <a:lnTo>
                      <a:pt x="6171" y="2585"/>
                    </a:lnTo>
                    <a:lnTo>
                      <a:pt x="6132" y="2598"/>
                    </a:lnTo>
                    <a:lnTo>
                      <a:pt x="6096" y="2611"/>
                    </a:lnTo>
                    <a:lnTo>
                      <a:pt x="6064" y="2625"/>
                    </a:lnTo>
                    <a:lnTo>
                      <a:pt x="6049" y="2632"/>
                    </a:lnTo>
                    <a:lnTo>
                      <a:pt x="6033" y="2639"/>
                    </a:lnTo>
                    <a:lnTo>
                      <a:pt x="6020" y="2647"/>
                    </a:lnTo>
                    <a:lnTo>
                      <a:pt x="6007" y="2655"/>
                    </a:lnTo>
                    <a:lnTo>
                      <a:pt x="5994" y="2663"/>
                    </a:lnTo>
                    <a:lnTo>
                      <a:pt x="5983" y="2671"/>
                    </a:lnTo>
                    <a:lnTo>
                      <a:pt x="5972" y="2681"/>
                    </a:lnTo>
                    <a:lnTo>
                      <a:pt x="5962" y="2690"/>
                    </a:lnTo>
                    <a:lnTo>
                      <a:pt x="5952" y="2699"/>
                    </a:lnTo>
                    <a:lnTo>
                      <a:pt x="5943" y="2708"/>
                    </a:lnTo>
                    <a:lnTo>
                      <a:pt x="5935" y="2718"/>
                    </a:lnTo>
                    <a:lnTo>
                      <a:pt x="5927" y="2728"/>
                    </a:lnTo>
                    <a:lnTo>
                      <a:pt x="5920" y="2738"/>
                    </a:lnTo>
                    <a:lnTo>
                      <a:pt x="5914" y="2749"/>
                    </a:lnTo>
                    <a:lnTo>
                      <a:pt x="5909" y="2761"/>
                    </a:lnTo>
                    <a:lnTo>
                      <a:pt x="5904" y="2772"/>
                    </a:lnTo>
                    <a:lnTo>
                      <a:pt x="5899" y="2783"/>
                    </a:lnTo>
                    <a:lnTo>
                      <a:pt x="5895" y="2795"/>
                    </a:lnTo>
                    <a:lnTo>
                      <a:pt x="5892" y="2807"/>
                    </a:lnTo>
                    <a:lnTo>
                      <a:pt x="5890" y="2820"/>
                    </a:lnTo>
                    <a:lnTo>
                      <a:pt x="5888" y="2833"/>
                    </a:lnTo>
                    <a:lnTo>
                      <a:pt x="5886" y="2847"/>
                    </a:lnTo>
                    <a:lnTo>
                      <a:pt x="5886" y="2861"/>
                    </a:lnTo>
                    <a:lnTo>
                      <a:pt x="5885" y="2875"/>
                    </a:lnTo>
                    <a:lnTo>
                      <a:pt x="5886" y="2890"/>
                    </a:lnTo>
                    <a:lnTo>
                      <a:pt x="5887" y="2906"/>
                    </a:lnTo>
                    <a:lnTo>
                      <a:pt x="5889" y="2922"/>
                    </a:lnTo>
                    <a:lnTo>
                      <a:pt x="5891" y="2937"/>
                    </a:lnTo>
                    <a:lnTo>
                      <a:pt x="5895" y="2951"/>
                    </a:lnTo>
                    <a:lnTo>
                      <a:pt x="5899" y="2965"/>
                    </a:lnTo>
                    <a:lnTo>
                      <a:pt x="5904" y="2979"/>
                    </a:lnTo>
                    <a:lnTo>
                      <a:pt x="5910" y="2993"/>
                    </a:lnTo>
                    <a:lnTo>
                      <a:pt x="5916" y="3007"/>
                    </a:lnTo>
                    <a:lnTo>
                      <a:pt x="5923" y="3020"/>
                    </a:lnTo>
                    <a:lnTo>
                      <a:pt x="5931" y="3032"/>
                    </a:lnTo>
                    <a:lnTo>
                      <a:pt x="5940" y="3044"/>
                    </a:lnTo>
                    <a:lnTo>
                      <a:pt x="5949" y="3055"/>
                    </a:lnTo>
                    <a:lnTo>
                      <a:pt x="5960" y="3066"/>
                    </a:lnTo>
                    <a:lnTo>
                      <a:pt x="5971" y="3077"/>
                    </a:lnTo>
                    <a:lnTo>
                      <a:pt x="5982" y="3088"/>
                    </a:lnTo>
                    <a:lnTo>
                      <a:pt x="5993" y="3097"/>
                    </a:lnTo>
                    <a:lnTo>
                      <a:pt x="6005" y="3106"/>
                    </a:lnTo>
                    <a:lnTo>
                      <a:pt x="6017" y="3114"/>
                    </a:lnTo>
                    <a:lnTo>
                      <a:pt x="6029" y="3121"/>
                    </a:lnTo>
                    <a:lnTo>
                      <a:pt x="6043" y="3128"/>
                    </a:lnTo>
                    <a:lnTo>
                      <a:pt x="6056" y="3134"/>
                    </a:lnTo>
                    <a:lnTo>
                      <a:pt x="6070" y="3140"/>
                    </a:lnTo>
                    <a:lnTo>
                      <a:pt x="6084" y="3145"/>
                    </a:lnTo>
                    <a:lnTo>
                      <a:pt x="6098" y="3150"/>
                    </a:lnTo>
                    <a:lnTo>
                      <a:pt x="6112" y="3154"/>
                    </a:lnTo>
                    <a:lnTo>
                      <a:pt x="6127" y="3157"/>
                    </a:lnTo>
                    <a:lnTo>
                      <a:pt x="6143" y="3160"/>
                    </a:lnTo>
                    <a:lnTo>
                      <a:pt x="6158" y="3162"/>
                    </a:lnTo>
                    <a:lnTo>
                      <a:pt x="6173" y="3164"/>
                    </a:lnTo>
                    <a:lnTo>
                      <a:pt x="6188" y="3166"/>
                    </a:lnTo>
                    <a:lnTo>
                      <a:pt x="6204" y="3166"/>
                    </a:lnTo>
                    <a:lnTo>
                      <a:pt x="6223" y="3166"/>
                    </a:lnTo>
                    <a:lnTo>
                      <a:pt x="6240" y="3164"/>
                    </a:lnTo>
                    <a:lnTo>
                      <a:pt x="6257" y="3162"/>
                    </a:lnTo>
                    <a:lnTo>
                      <a:pt x="6274" y="3159"/>
                    </a:lnTo>
                    <a:lnTo>
                      <a:pt x="6290" y="3156"/>
                    </a:lnTo>
                    <a:lnTo>
                      <a:pt x="6307" y="3152"/>
                    </a:lnTo>
                    <a:lnTo>
                      <a:pt x="6323" y="3147"/>
                    </a:lnTo>
                    <a:lnTo>
                      <a:pt x="6338" y="3141"/>
                    </a:lnTo>
                    <a:lnTo>
                      <a:pt x="6354" y="3135"/>
                    </a:lnTo>
                    <a:lnTo>
                      <a:pt x="6369" y="3128"/>
                    </a:lnTo>
                    <a:lnTo>
                      <a:pt x="6384" y="3120"/>
                    </a:lnTo>
                    <a:lnTo>
                      <a:pt x="6400" y="3111"/>
                    </a:lnTo>
                    <a:lnTo>
                      <a:pt x="6416" y="3101"/>
                    </a:lnTo>
                    <a:lnTo>
                      <a:pt x="6431" y="3090"/>
                    </a:lnTo>
                    <a:lnTo>
                      <a:pt x="6446" y="3077"/>
                    </a:lnTo>
                    <a:lnTo>
                      <a:pt x="6462" y="3065"/>
                    </a:lnTo>
                    <a:close/>
                    <a:moveTo>
                      <a:pt x="1813" y="3029"/>
                    </a:moveTo>
                    <a:lnTo>
                      <a:pt x="1820" y="3022"/>
                    </a:lnTo>
                    <a:lnTo>
                      <a:pt x="1820" y="3148"/>
                    </a:lnTo>
                    <a:lnTo>
                      <a:pt x="2046" y="3148"/>
                    </a:lnTo>
                    <a:lnTo>
                      <a:pt x="2046" y="2209"/>
                    </a:lnTo>
                    <a:lnTo>
                      <a:pt x="1820" y="2209"/>
                    </a:lnTo>
                    <a:lnTo>
                      <a:pt x="1820" y="2814"/>
                    </a:lnTo>
                    <a:lnTo>
                      <a:pt x="1820" y="2814"/>
                    </a:lnTo>
                    <a:lnTo>
                      <a:pt x="1811" y="2831"/>
                    </a:lnTo>
                    <a:lnTo>
                      <a:pt x="1802" y="2847"/>
                    </a:lnTo>
                    <a:lnTo>
                      <a:pt x="1793" y="2862"/>
                    </a:lnTo>
                    <a:lnTo>
                      <a:pt x="1783" y="2876"/>
                    </a:lnTo>
                    <a:lnTo>
                      <a:pt x="1772" y="2889"/>
                    </a:lnTo>
                    <a:lnTo>
                      <a:pt x="1761" y="2901"/>
                    </a:lnTo>
                    <a:lnTo>
                      <a:pt x="1749" y="2912"/>
                    </a:lnTo>
                    <a:lnTo>
                      <a:pt x="1736" y="2924"/>
                    </a:lnTo>
                    <a:lnTo>
                      <a:pt x="1722" y="2933"/>
                    </a:lnTo>
                    <a:lnTo>
                      <a:pt x="1708" y="2941"/>
                    </a:lnTo>
                    <a:lnTo>
                      <a:pt x="1694" y="2947"/>
                    </a:lnTo>
                    <a:lnTo>
                      <a:pt x="1680" y="2953"/>
                    </a:lnTo>
                    <a:lnTo>
                      <a:pt x="1665" y="2958"/>
                    </a:lnTo>
                    <a:lnTo>
                      <a:pt x="1650" y="2961"/>
                    </a:lnTo>
                    <a:lnTo>
                      <a:pt x="1634" y="2963"/>
                    </a:lnTo>
                    <a:lnTo>
                      <a:pt x="1619" y="2964"/>
                    </a:lnTo>
                    <a:lnTo>
                      <a:pt x="1598" y="2963"/>
                    </a:lnTo>
                    <a:lnTo>
                      <a:pt x="1579" y="2960"/>
                    </a:lnTo>
                    <a:lnTo>
                      <a:pt x="1560" y="2956"/>
                    </a:lnTo>
                    <a:lnTo>
                      <a:pt x="1542" y="2950"/>
                    </a:lnTo>
                    <a:lnTo>
                      <a:pt x="1525" y="2943"/>
                    </a:lnTo>
                    <a:lnTo>
                      <a:pt x="1511" y="2934"/>
                    </a:lnTo>
                    <a:lnTo>
                      <a:pt x="1497" y="2923"/>
                    </a:lnTo>
                    <a:lnTo>
                      <a:pt x="1485" y="2910"/>
                    </a:lnTo>
                    <a:lnTo>
                      <a:pt x="1474" y="2897"/>
                    </a:lnTo>
                    <a:lnTo>
                      <a:pt x="1464" y="2882"/>
                    </a:lnTo>
                    <a:lnTo>
                      <a:pt x="1455" y="2866"/>
                    </a:lnTo>
                    <a:lnTo>
                      <a:pt x="1449" y="2848"/>
                    </a:lnTo>
                    <a:lnTo>
                      <a:pt x="1443" y="2828"/>
                    </a:lnTo>
                    <a:lnTo>
                      <a:pt x="1440" y="2807"/>
                    </a:lnTo>
                    <a:lnTo>
                      <a:pt x="1437" y="2785"/>
                    </a:lnTo>
                    <a:lnTo>
                      <a:pt x="1437" y="2762"/>
                    </a:lnTo>
                    <a:lnTo>
                      <a:pt x="1437" y="2209"/>
                    </a:lnTo>
                    <a:lnTo>
                      <a:pt x="1211" y="2209"/>
                    </a:lnTo>
                    <a:lnTo>
                      <a:pt x="1211" y="2804"/>
                    </a:lnTo>
                    <a:lnTo>
                      <a:pt x="1211" y="2826"/>
                    </a:lnTo>
                    <a:lnTo>
                      <a:pt x="1212" y="2848"/>
                    </a:lnTo>
                    <a:lnTo>
                      <a:pt x="1214" y="2869"/>
                    </a:lnTo>
                    <a:lnTo>
                      <a:pt x="1217" y="2888"/>
                    </a:lnTo>
                    <a:lnTo>
                      <a:pt x="1220" y="2908"/>
                    </a:lnTo>
                    <a:lnTo>
                      <a:pt x="1224" y="2927"/>
                    </a:lnTo>
                    <a:lnTo>
                      <a:pt x="1229" y="2945"/>
                    </a:lnTo>
                    <a:lnTo>
                      <a:pt x="1234" y="2963"/>
                    </a:lnTo>
                    <a:lnTo>
                      <a:pt x="1240" y="2980"/>
                    </a:lnTo>
                    <a:lnTo>
                      <a:pt x="1247" y="2996"/>
                    </a:lnTo>
                    <a:lnTo>
                      <a:pt x="1255" y="3012"/>
                    </a:lnTo>
                    <a:lnTo>
                      <a:pt x="1263" y="3027"/>
                    </a:lnTo>
                    <a:lnTo>
                      <a:pt x="1273" y="3041"/>
                    </a:lnTo>
                    <a:lnTo>
                      <a:pt x="1282" y="3054"/>
                    </a:lnTo>
                    <a:lnTo>
                      <a:pt x="1294" y="3067"/>
                    </a:lnTo>
                    <a:lnTo>
                      <a:pt x="1305" y="3079"/>
                    </a:lnTo>
                    <a:lnTo>
                      <a:pt x="1316" y="3090"/>
                    </a:lnTo>
                    <a:lnTo>
                      <a:pt x="1327" y="3100"/>
                    </a:lnTo>
                    <a:lnTo>
                      <a:pt x="1339" y="3109"/>
                    </a:lnTo>
                    <a:lnTo>
                      <a:pt x="1352" y="3118"/>
                    </a:lnTo>
                    <a:lnTo>
                      <a:pt x="1365" y="3125"/>
                    </a:lnTo>
                    <a:lnTo>
                      <a:pt x="1378" y="3132"/>
                    </a:lnTo>
                    <a:lnTo>
                      <a:pt x="1393" y="3139"/>
                    </a:lnTo>
                    <a:lnTo>
                      <a:pt x="1408" y="3145"/>
                    </a:lnTo>
                    <a:lnTo>
                      <a:pt x="1423" y="3150"/>
                    </a:lnTo>
                    <a:lnTo>
                      <a:pt x="1438" y="3154"/>
                    </a:lnTo>
                    <a:lnTo>
                      <a:pt x="1454" y="3158"/>
                    </a:lnTo>
                    <a:lnTo>
                      <a:pt x="1472" y="3161"/>
                    </a:lnTo>
                    <a:lnTo>
                      <a:pt x="1488" y="3164"/>
                    </a:lnTo>
                    <a:lnTo>
                      <a:pt x="1505" y="3166"/>
                    </a:lnTo>
                    <a:lnTo>
                      <a:pt x="1523" y="3168"/>
                    </a:lnTo>
                    <a:lnTo>
                      <a:pt x="1541" y="3168"/>
                    </a:lnTo>
                    <a:lnTo>
                      <a:pt x="1567" y="3167"/>
                    </a:lnTo>
                    <a:lnTo>
                      <a:pt x="1592" y="3164"/>
                    </a:lnTo>
                    <a:lnTo>
                      <a:pt x="1614" y="3160"/>
                    </a:lnTo>
                    <a:lnTo>
                      <a:pt x="1636" y="3154"/>
                    </a:lnTo>
                    <a:lnTo>
                      <a:pt x="1658" y="3148"/>
                    </a:lnTo>
                    <a:lnTo>
                      <a:pt x="1677" y="3140"/>
                    </a:lnTo>
                    <a:lnTo>
                      <a:pt x="1695" y="3131"/>
                    </a:lnTo>
                    <a:lnTo>
                      <a:pt x="1712" y="3122"/>
                    </a:lnTo>
                    <a:lnTo>
                      <a:pt x="1728" y="3112"/>
                    </a:lnTo>
                    <a:lnTo>
                      <a:pt x="1744" y="3101"/>
                    </a:lnTo>
                    <a:lnTo>
                      <a:pt x="1758" y="3090"/>
                    </a:lnTo>
                    <a:lnTo>
                      <a:pt x="1771" y="3077"/>
                    </a:lnTo>
                    <a:lnTo>
                      <a:pt x="1783" y="3065"/>
                    </a:lnTo>
                    <a:lnTo>
                      <a:pt x="1794" y="3053"/>
                    </a:lnTo>
                    <a:lnTo>
                      <a:pt x="1804" y="3041"/>
                    </a:lnTo>
                    <a:lnTo>
                      <a:pt x="1813" y="3029"/>
                    </a:lnTo>
                    <a:close/>
                    <a:moveTo>
                      <a:pt x="4132" y="2873"/>
                    </a:moveTo>
                    <a:lnTo>
                      <a:pt x="4131" y="2858"/>
                    </a:lnTo>
                    <a:lnTo>
                      <a:pt x="4130" y="2843"/>
                    </a:lnTo>
                    <a:lnTo>
                      <a:pt x="4129" y="2828"/>
                    </a:lnTo>
                    <a:lnTo>
                      <a:pt x="4127" y="2814"/>
                    </a:lnTo>
                    <a:lnTo>
                      <a:pt x="4124" y="2800"/>
                    </a:lnTo>
                    <a:lnTo>
                      <a:pt x="4120" y="2787"/>
                    </a:lnTo>
                    <a:lnTo>
                      <a:pt x="4116" y="2775"/>
                    </a:lnTo>
                    <a:lnTo>
                      <a:pt x="4112" y="2762"/>
                    </a:lnTo>
                    <a:lnTo>
                      <a:pt x="4105" y="2750"/>
                    </a:lnTo>
                    <a:lnTo>
                      <a:pt x="4099" y="2738"/>
                    </a:lnTo>
                    <a:lnTo>
                      <a:pt x="4093" y="2727"/>
                    </a:lnTo>
                    <a:lnTo>
                      <a:pt x="4085" y="2716"/>
                    </a:lnTo>
                    <a:lnTo>
                      <a:pt x="4078" y="2706"/>
                    </a:lnTo>
                    <a:lnTo>
                      <a:pt x="4069" y="2696"/>
                    </a:lnTo>
                    <a:lnTo>
                      <a:pt x="4060" y="2687"/>
                    </a:lnTo>
                    <a:lnTo>
                      <a:pt x="4050" y="2678"/>
                    </a:lnTo>
                    <a:lnTo>
                      <a:pt x="4039" y="2668"/>
                    </a:lnTo>
                    <a:lnTo>
                      <a:pt x="4028" y="2660"/>
                    </a:lnTo>
                    <a:lnTo>
                      <a:pt x="4015" y="2652"/>
                    </a:lnTo>
                    <a:lnTo>
                      <a:pt x="4002" y="2644"/>
                    </a:lnTo>
                    <a:lnTo>
                      <a:pt x="3989" y="2637"/>
                    </a:lnTo>
                    <a:lnTo>
                      <a:pt x="3975" y="2630"/>
                    </a:lnTo>
                    <a:lnTo>
                      <a:pt x="3961" y="2623"/>
                    </a:lnTo>
                    <a:lnTo>
                      <a:pt x="3945" y="2617"/>
                    </a:lnTo>
                    <a:lnTo>
                      <a:pt x="3928" y="2611"/>
                    </a:lnTo>
                    <a:lnTo>
                      <a:pt x="3912" y="2606"/>
                    </a:lnTo>
                    <a:lnTo>
                      <a:pt x="3894" y="2601"/>
                    </a:lnTo>
                    <a:lnTo>
                      <a:pt x="3876" y="2596"/>
                    </a:lnTo>
                    <a:lnTo>
                      <a:pt x="3837" y="2586"/>
                    </a:lnTo>
                    <a:lnTo>
                      <a:pt x="3796" y="2579"/>
                    </a:lnTo>
                    <a:lnTo>
                      <a:pt x="3755" y="2573"/>
                    </a:lnTo>
                    <a:lnTo>
                      <a:pt x="3717" y="2565"/>
                    </a:lnTo>
                    <a:lnTo>
                      <a:pt x="3699" y="2561"/>
                    </a:lnTo>
                    <a:lnTo>
                      <a:pt x="3682" y="2557"/>
                    </a:lnTo>
                    <a:lnTo>
                      <a:pt x="3667" y="2552"/>
                    </a:lnTo>
                    <a:lnTo>
                      <a:pt x="3652" y="2547"/>
                    </a:lnTo>
                    <a:lnTo>
                      <a:pt x="3639" y="2540"/>
                    </a:lnTo>
                    <a:lnTo>
                      <a:pt x="3627" y="2533"/>
                    </a:lnTo>
                    <a:lnTo>
                      <a:pt x="3617" y="2525"/>
                    </a:lnTo>
                    <a:lnTo>
                      <a:pt x="3609" y="2516"/>
                    </a:lnTo>
                    <a:lnTo>
                      <a:pt x="3606" y="2512"/>
                    </a:lnTo>
                    <a:lnTo>
                      <a:pt x="3602" y="2505"/>
                    </a:lnTo>
                    <a:lnTo>
                      <a:pt x="3600" y="2500"/>
                    </a:lnTo>
                    <a:lnTo>
                      <a:pt x="3598" y="2494"/>
                    </a:lnTo>
                    <a:lnTo>
                      <a:pt x="3596" y="2488"/>
                    </a:lnTo>
                    <a:lnTo>
                      <a:pt x="3595" y="2482"/>
                    </a:lnTo>
                    <a:lnTo>
                      <a:pt x="3594" y="2475"/>
                    </a:lnTo>
                    <a:lnTo>
                      <a:pt x="3594" y="2468"/>
                    </a:lnTo>
                    <a:lnTo>
                      <a:pt x="3594" y="2455"/>
                    </a:lnTo>
                    <a:lnTo>
                      <a:pt x="3596" y="2443"/>
                    </a:lnTo>
                    <a:lnTo>
                      <a:pt x="3600" y="2432"/>
                    </a:lnTo>
                    <a:lnTo>
                      <a:pt x="3605" y="2420"/>
                    </a:lnTo>
                    <a:lnTo>
                      <a:pt x="3611" y="2410"/>
                    </a:lnTo>
                    <a:lnTo>
                      <a:pt x="3618" y="2400"/>
                    </a:lnTo>
                    <a:lnTo>
                      <a:pt x="3627" y="2392"/>
                    </a:lnTo>
                    <a:lnTo>
                      <a:pt x="3637" y="2384"/>
                    </a:lnTo>
                    <a:lnTo>
                      <a:pt x="3647" y="2376"/>
                    </a:lnTo>
                    <a:lnTo>
                      <a:pt x="3659" y="2370"/>
                    </a:lnTo>
                    <a:lnTo>
                      <a:pt x="3673" y="2365"/>
                    </a:lnTo>
                    <a:lnTo>
                      <a:pt x="3687" y="2360"/>
                    </a:lnTo>
                    <a:lnTo>
                      <a:pt x="3701" y="2357"/>
                    </a:lnTo>
                    <a:lnTo>
                      <a:pt x="3717" y="2354"/>
                    </a:lnTo>
                    <a:lnTo>
                      <a:pt x="3733" y="2353"/>
                    </a:lnTo>
                    <a:lnTo>
                      <a:pt x="3751" y="2352"/>
                    </a:lnTo>
                    <a:lnTo>
                      <a:pt x="3769" y="2352"/>
                    </a:lnTo>
                    <a:lnTo>
                      <a:pt x="3785" y="2354"/>
                    </a:lnTo>
                    <a:lnTo>
                      <a:pt x="3801" y="2356"/>
                    </a:lnTo>
                    <a:lnTo>
                      <a:pt x="3816" y="2360"/>
                    </a:lnTo>
                    <a:lnTo>
                      <a:pt x="3830" y="2364"/>
                    </a:lnTo>
                    <a:lnTo>
                      <a:pt x="3844" y="2370"/>
                    </a:lnTo>
                    <a:lnTo>
                      <a:pt x="3857" y="2376"/>
                    </a:lnTo>
                    <a:lnTo>
                      <a:pt x="3868" y="2383"/>
                    </a:lnTo>
                    <a:lnTo>
                      <a:pt x="3879" y="2391"/>
                    </a:lnTo>
                    <a:lnTo>
                      <a:pt x="3890" y="2401"/>
                    </a:lnTo>
                    <a:lnTo>
                      <a:pt x="3899" y="2411"/>
                    </a:lnTo>
                    <a:lnTo>
                      <a:pt x="3908" y="2422"/>
                    </a:lnTo>
                    <a:lnTo>
                      <a:pt x="3915" y="2435"/>
                    </a:lnTo>
                    <a:lnTo>
                      <a:pt x="3922" y="2448"/>
                    </a:lnTo>
                    <a:lnTo>
                      <a:pt x="3929" y="2462"/>
                    </a:lnTo>
                    <a:lnTo>
                      <a:pt x="3935" y="2477"/>
                    </a:lnTo>
                    <a:lnTo>
                      <a:pt x="4125" y="2423"/>
                    </a:lnTo>
                    <a:lnTo>
                      <a:pt x="4121" y="2409"/>
                    </a:lnTo>
                    <a:lnTo>
                      <a:pt x="4115" y="2395"/>
                    </a:lnTo>
                    <a:lnTo>
                      <a:pt x="4110" y="2381"/>
                    </a:lnTo>
                    <a:lnTo>
                      <a:pt x="4103" y="2369"/>
                    </a:lnTo>
                    <a:lnTo>
                      <a:pt x="4096" y="2356"/>
                    </a:lnTo>
                    <a:lnTo>
                      <a:pt x="4089" y="2343"/>
                    </a:lnTo>
                    <a:lnTo>
                      <a:pt x="4082" y="2331"/>
                    </a:lnTo>
                    <a:lnTo>
                      <a:pt x="4074" y="2320"/>
                    </a:lnTo>
                    <a:lnTo>
                      <a:pt x="4065" y="2309"/>
                    </a:lnTo>
                    <a:lnTo>
                      <a:pt x="4056" y="2299"/>
                    </a:lnTo>
                    <a:lnTo>
                      <a:pt x="4047" y="2289"/>
                    </a:lnTo>
                    <a:lnTo>
                      <a:pt x="4037" y="2279"/>
                    </a:lnTo>
                    <a:lnTo>
                      <a:pt x="4027" y="2270"/>
                    </a:lnTo>
                    <a:lnTo>
                      <a:pt x="4016" y="2260"/>
                    </a:lnTo>
                    <a:lnTo>
                      <a:pt x="4004" y="2252"/>
                    </a:lnTo>
                    <a:lnTo>
                      <a:pt x="3993" y="2244"/>
                    </a:lnTo>
                    <a:lnTo>
                      <a:pt x="3981" y="2237"/>
                    </a:lnTo>
                    <a:lnTo>
                      <a:pt x="3969" y="2230"/>
                    </a:lnTo>
                    <a:lnTo>
                      <a:pt x="3956" y="2224"/>
                    </a:lnTo>
                    <a:lnTo>
                      <a:pt x="3943" y="2218"/>
                    </a:lnTo>
                    <a:lnTo>
                      <a:pt x="3928" y="2212"/>
                    </a:lnTo>
                    <a:lnTo>
                      <a:pt x="3915" y="2207"/>
                    </a:lnTo>
                    <a:lnTo>
                      <a:pt x="3900" y="2202"/>
                    </a:lnTo>
                    <a:lnTo>
                      <a:pt x="3886" y="2198"/>
                    </a:lnTo>
                    <a:lnTo>
                      <a:pt x="3870" y="2195"/>
                    </a:lnTo>
                    <a:lnTo>
                      <a:pt x="3855" y="2192"/>
                    </a:lnTo>
                    <a:lnTo>
                      <a:pt x="3838" y="2189"/>
                    </a:lnTo>
                    <a:lnTo>
                      <a:pt x="3822" y="2187"/>
                    </a:lnTo>
                    <a:lnTo>
                      <a:pt x="3805" y="2185"/>
                    </a:lnTo>
                    <a:lnTo>
                      <a:pt x="3788" y="2184"/>
                    </a:lnTo>
                    <a:lnTo>
                      <a:pt x="3771" y="2183"/>
                    </a:lnTo>
                    <a:lnTo>
                      <a:pt x="3752" y="2183"/>
                    </a:lnTo>
                    <a:lnTo>
                      <a:pt x="3732" y="2183"/>
                    </a:lnTo>
                    <a:lnTo>
                      <a:pt x="3712" y="2184"/>
                    </a:lnTo>
                    <a:lnTo>
                      <a:pt x="3693" y="2186"/>
                    </a:lnTo>
                    <a:lnTo>
                      <a:pt x="3673" y="2188"/>
                    </a:lnTo>
                    <a:lnTo>
                      <a:pt x="3654" y="2191"/>
                    </a:lnTo>
                    <a:lnTo>
                      <a:pt x="3636" y="2195"/>
                    </a:lnTo>
                    <a:lnTo>
                      <a:pt x="3618" y="2199"/>
                    </a:lnTo>
                    <a:lnTo>
                      <a:pt x="3601" y="2204"/>
                    </a:lnTo>
                    <a:lnTo>
                      <a:pt x="3584" y="2210"/>
                    </a:lnTo>
                    <a:lnTo>
                      <a:pt x="3567" y="2216"/>
                    </a:lnTo>
                    <a:lnTo>
                      <a:pt x="3551" y="2222"/>
                    </a:lnTo>
                    <a:lnTo>
                      <a:pt x="3536" y="2230"/>
                    </a:lnTo>
                    <a:lnTo>
                      <a:pt x="3522" y="2238"/>
                    </a:lnTo>
                    <a:lnTo>
                      <a:pt x="3508" y="2246"/>
                    </a:lnTo>
                    <a:lnTo>
                      <a:pt x="3495" y="2255"/>
                    </a:lnTo>
                    <a:lnTo>
                      <a:pt x="3481" y="2265"/>
                    </a:lnTo>
                    <a:lnTo>
                      <a:pt x="3469" y="2275"/>
                    </a:lnTo>
                    <a:lnTo>
                      <a:pt x="3458" y="2285"/>
                    </a:lnTo>
                    <a:lnTo>
                      <a:pt x="3447" y="2296"/>
                    </a:lnTo>
                    <a:lnTo>
                      <a:pt x="3437" y="2308"/>
                    </a:lnTo>
                    <a:lnTo>
                      <a:pt x="3428" y="2319"/>
                    </a:lnTo>
                    <a:lnTo>
                      <a:pt x="3419" y="2331"/>
                    </a:lnTo>
                    <a:lnTo>
                      <a:pt x="3411" y="2344"/>
                    </a:lnTo>
                    <a:lnTo>
                      <a:pt x="3404" y="2358"/>
                    </a:lnTo>
                    <a:lnTo>
                      <a:pt x="3397" y="2372"/>
                    </a:lnTo>
                    <a:lnTo>
                      <a:pt x="3392" y="2385"/>
                    </a:lnTo>
                    <a:lnTo>
                      <a:pt x="3387" y="2400"/>
                    </a:lnTo>
                    <a:lnTo>
                      <a:pt x="3383" y="2414"/>
                    </a:lnTo>
                    <a:lnTo>
                      <a:pt x="3380" y="2430"/>
                    </a:lnTo>
                    <a:lnTo>
                      <a:pt x="3378" y="2445"/>
                    </a:lnTo>
                    <a:lnTo>
                      <a:pt x="3377" y="2461"/>
                    </a:lnTo>
                    <a:lnTo>
                      <a:pt x="3376" y="2477"/>
                    </a:lnTo>
                    <a:lnTo>
                      <a:pt x="3376" y="2493"/>
                    </a:lnTo>
                    <a:lnTo>
                      <a:pt x="3377" y="2508"/>
                    </a:lnTo>
                    <a:lnTo>
                      <a:pt x="3379" y="2523"/>
                    </a:lnTo>
                    <a:lnTo>
                      <a:pt x="3382" y="2538"/>
                    </a:lnTo>
                    <a:lnTo>
                      <a:pt x="3385" y="2551"/>
                    </a:lnTo>
                    <a:lnTo>
                      <a:pt x="3389" y="2564"/>
                    </a:lnTo>
                    <a:lnTo>
                      <a:pt x="3393" y="2577"/>
                    </a:lnTo>
                    <a:lnTo>
                      <a:pt x="3398" y="2590"/>
                    </a:lnTo>
                    <a:lnTo>
                      <a:pt x="3405" y="2602"/>
                    </a:lnTo>
                    <a:lnTo>
                      <a:pt x="3412" y="2614"/>
                    </a:lnTo>
                    <a:lnTo>
                      <a:pt x="3420" y="2625"/>
                    </a:lnTo>
                    <a:lnTo>
                      <a:pt x="3428" y="2635"/>
                    </a:lnTo>
                    <a:lnTo>
                      <a:pt x="3437" y="2645"/>
                    </a:lnTo>
                    <a:lnTo>
                      <a:pt x="3446" y="2655"/>
                    </a:lnTo>
                    <a:lnTo>
                      <a:pt x="3457" y="2664"/>
                    </a:lnTo>
                    <a:lnTo>
                      <a:pt x="3468" y="2674"/>
                    </a:lnTo>
                    <a:lnTo>
                      <a:pt x="3478" y="2681"/>
                    </a:lnTo>
                    <a:lnTo>
                      <a:pt x="3488" y="2688"/>
                    </a:lnTo>
                    <a:lnTo>
                      <a:pt x="3500" y="2695"/>
                    </a:lnTo>
                    <a:lnTo>
                      <a:pt x="3512" y="2701"/>
                    </a:lnTo>
                    <a:lnTo>
                      <a:pt x="3537" y="2713"/>
                    </a:lnTo>
                    <a:lnTo>
                      <a:pt x="3565" y="2724"/>
                    </a:lnTo>
                    <a:lnTo>
                      <a:pt x="3596" y="2734"/>
                    </a:lnTo>
                    <a:lnTo>
                      <a:pt x="3629" y="2743"/>
                    </a:lnTo>
                    <a:lnTo>
                      <a:pt x="3664" y="2751"/>
                    </a:lnTo>
                    <a:lnTo>
                      <a:pt x="3704" y="2759"/>
                    </a:lnTo>
                    <a:lnTo>
                      <a:pt x="3745" y="2767"/>
                    </a:lnTo>
                    <a:lnTo>
                      <a:pt x="3785" y="2776"/>
                    </a:lnTo>
                    <a:lnTo>
                      <a:pt x="3803" y="2781"/>
                    </a:lnTo>
                    <a:lnTo>
                      <a:pt x="3820" y="2786"/>
                    </a:lnTo>
                    <a:lnTo>
                      <a:pt x="3836" y="2792"/>
                    </a:lnTo>
                    <a:lnTo>
                      <a:pt x="3852" y="2799"/>
                    </a:lnTo>
                    <a:lnTo>
                      <a:pt x="3865" y="2806"/>
                    </a:lnTo>
                    <a:lnTo>
                      <a:pt x="3877" y="2814"/>
                    </a:lnTo>
                    <a:lnTo>
                      <a:pt x="3887" y="2823"/>
                    </a:lnTo>
                    <a:lnTo>
                      <a:pt x="3896" y="2833"/>
                    </a:lnTo>
                    <a:lnTo>
                      <a:pt x="3900" y="2839"/>
                    </a:lnTo>
                    <a:lnTo>
                      <a:pt x="3903" y="2844"/>
                    </a:lnTo>
                    <a:lnTo>
                      <a:pt x="3906" y="2850"/>
                    </a:lnTo>
                    <a:lnTo>
                      <a:pt x="3908" y="2856"/>
                    </a:lnTo>
                    <a:lnTo>
                      <a:pt x="3910" y="2863"/>
                    </a:lnTo>
                    <a:lnTo>
                      <a:pt x="3911" y="2870"/>
                    </a:lnTo>
                    <a:lnTo>
                      <a:pt x="3912" y="2877"/>
                    </a:lnTo>
                    <a:lnTo>
                      <a:pt x="3912" y="2884"/>
                    </a:lnTo>
                    <a:lnTo>
                      <a:pt x="3912" y="2896"/>
                    </a:lnTo>
                    <a:lnTo>
                      <a:pt x="3909" y="2908"/>
                    </a:lnTo>
                    <a:lnTo>
                      <a:pt x="3906" y="2920"/>
                    </a:lnTo>
                    <a:lnTo>
                      <a:pt x="3901" y="2931"/>
                    </a:lnTo>
                    <a:lnTo>
                      <a:pt x="3894" y="2941"/>
                    </a:lnTo>
                    <a:lnTo>
                      <a:pt x="3887" y="2950"/>
                    </a:lnTo>
                    <a:lnTo>
                      <a:pt x="3878" y="2958"/>
                    </a:lnTo>
                    <a:lnTo>
                      <a:pt x="3867" y="2966"/>
                    </a:lnTo>
                    <a:lnTo>
                      <a:pt x="3856" y="2972"/>
                    </a:lnTo>
                    <a:lnTo>
                      <a:pt x="3843" y="2978"/>
                    </a:lnTo>
                    <a:lnTo>
                      <a:pt x="3829" y="2984"/>
                    </a:lnTo>
                    <a:lnTo>
                      <a:pt x="3814" y="2988"/>
                    </a:lnTo>
                    <a:lnTo>
                      <a:pt x="3799" y="2991"/>
                    </a:lnTo>
                    <a:lnTo>
                      <a:pt x="3782" y="2994"/>
                    </a:lnTo>
                    <a:lnTo>
                      <a:pt x="3764" y="2995"/>
                    </a:lnTo>
                    <a:lnTo>
                      <a:pt x="3745" y="2996"/>
                    </a:lnTo>
                    <a:lnTo>
                      <a:pt x="3726" y="2995"/>
                    </a:lnTo>
                    <a:lnTo>
                      <a:pt x="3708" y="2993"/>
                    </a:lnTo>
                    <a:lnTo>
                      <a:pt x="3690" y="2990"/>
                    </a:lnTo>
                    <a:lnTo>
                      <a:pt x="3673" y="2986"/>
                    </a:lnTo>
                    <a:lnTo>
                      <a:pt x="3656" y="2980"/>
                    </a:lnTo>
                    <a:lnTo>
                      <a:pt x="3640" y="2973"/>
                    </a:lnTo>
                    <a:lnTo>
                      <a:pt x="3626" y="2965"/>
                    </a:lnTo>
                    <a:lnTo>
                      <a:pt x="3612" y="2956"/>
                    </a:lnTo>
                    <a:lnTo>
                      <a:pt x="3599" y="2946"/>
                    </a:lnTo>
                    <a:lnTo>
                      <a:pt x="3586" y="2934"/>
                    </a:lnTo>
                    <a:lnTo>
                      <a:pt x="3574" y="2922"/>
                    </a:lnTo>
                    <a:lnTo>
                      <a:pt x="3563" y="2907"/>
                    </a:lnTo>
                    <a:lnTo>
                      <a:pt x="3553" y="2892"/>
                    </a:lnTo>
                    <a:lnTo>
                      <a:pt x="3544" y="2876"/>
                    </a:lnTo>
                    <a:lnTo>
                      <a:pt x="3536" y="2859"/>
                    </a:lnTo>
                    <a:lnTo>
                      <a:pt x="3529" y="2841"/>
                    </a:lnTo>
                    <a:lnTo>
                      <a:pt x="3337" y="2899"/>
                    </a:lnTo>
                    <a:lnTo>
                      <a:pt x="3342" y="2915"/>
                    </a:lnTo>
                    <a:lnTo>
                      <a:pt x="3348" y="2931"/>
                    </a:lnTo>
                    <a:lnTo>
                      <a:pt x="3354" y="2946"/>
                    </a:lnTo>
                    <a:lnTo>
                      <a:pt x="3360" y="2961"/>
                    </a:lnTo>
                    <a:lnTo>
                      <a:pt x="3367" y="2975"/>
                    </a:lnTo>
                    <a:lnTo>
                      <a:pt x="3375" y="2988"/>
                    </a:lnTo>
                    <a:lnTo>
                      <a:pt x="3383" y="3002"/>
                    </a:lnTo>
                    <a:lnTo>
                      <a:pt x="3391" y="3015"/>
                    </a:lnTo>
                    <a:lnTo>
                      <a:pt x="3401" y="3027"/>
                    </a:lnTo>
                    <a:lnTo>
                      <a:pt x="3411" y="3038"/>
                    </a:lnTo>
                    <a:lnTo>
                      <a:pt x="3421" y="3049"/>
                    </a:lnTo>
                    <a:lnTo>
                      <a:pt x="3432" y="3060"/>
                    </a:lnTo>
                    <a:lnTo>
                      <a:pt x="3443" y="3070"/>
                    </a:lnTo>
                    <a:lnTo>
                      <a:pt x="3455" y="3080"/>
                    </a:lnTo>
                    <a:lnTo>
                      <a:pt x="3467" y="3090"/>
                    </a:lnTo>
                    <a:lnTo>
                      <a:pt x="3479" y="3099"/>
                    </a:lnTo>
                    <a:lnTo>
                      <a:pt x="3493" y="3107"/>
                    </a:lnTo>
                    <a:lnTo>
                      <a:pt x="3507" y="3114"/>
                    </a:lnTo>
                    <a:lnTo>
                      <a:pt x="3521" y="3122"/>
                    </a:lnTo>
                    <a:lnTo>
                      <a:pt x="3535" y="3128"/>
                    </a:lnTo>
                    <a:lnTo>
                      <a:pt x="3550" y="3134"/>
                    </a:lnTo>
                    <a:lnTo>
                      <a:pt x="3566" y="3140"/>
                    </a:lnTo>
                    <a:lnTo>
                      <a:pt x="3582" y="3145"/>
                    </a:lnTo>
                    <a:lnTo>
                      <a:pt x="3599" y="3150"/>
                    </a:lnTo>
                    <a:lnTo>
                      <a:pt x="3615" y="3154"/>
                    </a:lnTo>
                    <a:lnTo>
                      <a:pt x="3632" y="3157"/>
                    </a:lnTo>
                    <a:lnTo>
                      <a:pt x="3650" y="3160"/>
                    </a:lnTo>
                    <a:lnTo>
                      <a:pt x="3669" y="3163"/>
                    </a:lnTo>
                    <a:lnTo>
                      <a:pt x="3687" y="3164"/>
                    </a:lnTo>
                    <a:lnTo>
                      <a:pt x="3706" y="3167"/>
                    </a:lnTo>
                    <a:lnTo>
                      <a:pt x="3725" y="3168"/>
                    </a:lnTo>
                    <a:lnTo>
                      <a:pt x="3745" y="3168"/>
                    </a:lnTo>
                    <a:lnTo>
                      <a:pt x="3767" y="3168"/>
                    </a:lnTo>
                    <a:lnTo>
                      <a:pt x="3788" y="3167"/>
                    </a:lnTo>
                    <a:lnTo>
                      <a:pt x="3808" y="3164"/>
                    </a:lnTo>
                    <a:lnTo>
                      <a:pt x="3828" y="3162"/>
                    </a:lnTo>
                    <a:lnTo>
                      <a:pt x="3848" y="3159"/>
                    </a:lnTo>
                    <a:lnTo>
                      <a:pt x="3867" y="3155"/>
                    </a:lnTo>
                    <a:lnTo>
                      <a:pt x="3885" y="3151"/>
                    </a:lnTo>
                    <a:lnTo>
                      <a:pt x="3903" y="3146"/>
                    </a:lnTo>
                    <a:lnTo>
                      <a:pt x="3920" y="3140"/>
                    </a:lnTo>
                    <a:lnTo>
                      <a:pt x="3938" y="3134"/>
                    </a:lnTo>
                    <a:lnTo>
                      <a:pt x="3954" y="3128"/>
                    </a:lnTo>
                    <a:lnTo>
                      <a:pt x="3969" y="3121"/>
                    </a:lnTo>
                    <a:lnTo>
                      <a:pt x="3984" y="3113"/>
                    </a:lnTo>
                    <a:lnTo>
                      <a:pt x="3998" y="3105"/>
                    </a:lnTo>
                    <a:lnTo>
                      <a:pt x="4012" y="3096"/>
                    </a:lnTo>
                    <a:lnTo>
                      <a:pt x="4025" y="3087"/>
                    </a:lnTo>
                    <a:lnTo>
                      <a:pt x="4038" y="3076"/>
                    </a:lnTo>
                    <a:lnTo>
                      <a:pt x="4049" y="3065"/>
                    </a:lnTo>
                    <a:lnTo>
                      <a:pt x="4060" y="3055"/>
                    </a:lnTo>
                    <a:lnTo>
                      <a:pt x="4070" y="3043"/>
                    </a:lnTo>
                    <a:lnTo>
                      <a:pt x="4079" y="3032"/>
                    </a:lnTo>
                    <a:lnTo>
                      <a:pt x="4088" y="3019"/>
                    </a:lnTo>
                    <a:lnTo>
                      <a:pt x="4096" y="3007"/>
                    </a:lnTo>
                    <a:lnTo>
                      <a:pt x="4103" y="2993"/>
                    </a:lnTo>
                    <a:lnTo>
                      <a:pt x="4110" y="2979"/>
                    </a:lnTo>
                    <a:lnTo>
                      <a:pt x="4116" y="2965"/>
                    </a:lnTo>
                    <a:lnTo>
                      <a:pt x="4121" y="2951"/>
                    </a:lnTo>
                    <a:lnTo>
                      <a:pt x="4125" y="2936"/>
                    </a:lnTo>
                    <a:lnTo>
                      <a:pt x="4128" y="2921"/>
                    </a:lnTo>
                    <a:lnTo>
                      <a:pt x="4130" y="2905"/>
                    </a:lnTo>
                    <a:lnTo>
                      <a:pt x="4131" y="2889"/>
                    </a:lnTo>
                    <a:lnTo>
                      <a:pt x="4132" y="2873"/>
                    </a:lnTo>
                    <a:close/>
                    <a:moveTo>
                      <a:pt x="5744" y="2873"/>
                    </a:moveTo>
                    <a:lnTo>
                      <a:pt x="5744" y="2858"/>
                    </a:lnTo>
                    <a:lnTo>
                      <a:pt x="5743" y="2843"/>
                    </a:lnTo>
                    <a:lnTo>
                      <a:pt x="5741" y="2828"/>
                    </a:lnTo>
                    <a:lnTo>
                      <a:pt x="5739" y="2814"/>
                    </a:lnTo>
                    <a:lnTo>
                      <a:pt x="5736" y="2800"/>
                    </a:lnTo>
                    <a:lnTo>
                      <a:pt x="5733" y="2787"/>
                    </a:lnTo>
                    <a:lnTo>
                      <a:pt x="5729" y="2775"/>
                    </a:lnTo>
                    <a:lnTo>
                      <a:pt x="5724" y="2762"/>
                    </a:lnTo>
                    <a:lnTo>
                      <a:pt x="5719" y="2750"/>
                    </a:lnTo>
                    <a:lnTo>
                      <a:pt x="5713" y="2738"/>
                    </a:lnTo>
                    <a:lnTo>
                      <a:pt x="5706" y="2727"/>
                    </a:lnTo>
                    <a:lnTo>
                      <a:pt x="5699" y="2716"/>
                    </a:lnTo>
                    <a:lnTo>
                      <a:pt x="5691" y="2706"/>
                    </a:lnTo>
                    <a:lnTo>
                      <a:pt x="5681" y="2696"/>
                    </a:lnTo>
                    <a:lnTo>
                      <a:pt x="5672" y="2687"/>
                    </a:lnTo>
                    <a:lnTo>
                      <a:pt x="5662" y="2678"/>
                    </a:lnTo>
                    <a:lnTo>
                      <a:pt x="5652" y="2668"/>
                    </a:lnTo>
                    <a:lnTo>
                      <a:pt x="5641" y="2660"/>
                    </a:lnTo>
                    <a:lnTo>
                      <a:pt x="5629" y="2652"/>
                    </a:lnTo>
                    <a:lnTo>
                      <a:pt x="5616" y="2644"/>
                    </a:lnTo>
                    <a:lnTo>
                      <a:pt x="5603" y="2637"/>
                    </a:lnTo>
                    <a:lnTo>
                      <a:pt x="5588" y="2630"/>
                    </a:lnTo>
                    <a:lnTo>
                      <a:pt x="5573" y="2623"/>
                    </a:lnTo>
                    <a:lnTo>
                      <a:pt x="5558" y="2617"/>
                    </a:lnTo>
                    <a:lnTo>
                      <a:pt x="5542" y="2611"/>
                    </a:lnTo>
                    <a:lnTo>
                      <a:pt x="5525" y="2606"/>
                    </a:lnTo>
                    <a:lnTo>
                      <a:pt x="5507" y="2601"/>
                    </a:lnTo>
                    <a:lnTo>
                      <a:pt x="5489" y="2596"/>
                    </a:lnTo>
                    <a:lnTo>
                      <a:pt x="5451" y="2586"/>
                    </a:lnTo>
                    <a:lnTo>
                      <a:pt x="5409" y="2579"/>
                    </a:lnTo>
                    <a:lnTo>
                      <a:pt x="5368" y="2573"/>
                    </a:lnTo>
                    <a:lnTo>
                      <a:pt x="5329" y="2565"/>
                    </a:lnTo>
                    <a:lnTo>
                      <a:pt x="5312" y="2561"/>
                    </a:lnTo>
                    <a:lnTo>
                      <a:pt x="5295" y="2557"/>
                    </a:lnTo>
                    <a:lnTo>
                      <a:pt x="5280" y="2552"/>
                    </a:lnTo>
                    <a:lnTo>
                      <a:pt x="5265" y="2547"/>
                    </a:lnTo>
                    <a:lnTo>
                      <a:pt x="5253" y="2540"/>
                    </a:lnTo>
                    <a:lnTo>
                      <a:pt x="5240" y="2533"/>
                    </a:lnTo>
                    <a:lnTo>
                      <a:pt x="5230" y="2525"/>
                    </a:lnTo>
                    <a:lnTo>
                      <a:pt x="5222" y="2516"/>
                    </a:lnTo>
                    <a:lnTo>
                      <a:pt x="5218" y="2512"/>
                    </a:lnTo>
                    <a:lnTo>
                      <a:pt x="5215" y="2505"/>
                    </a:lnTo>
                    <a:lnTo>
                      <a:pt x="5212" y="2500"/>
                    </a:lnTo>
                    <a:lnTo>
                      <a:pt x="5210" y="2494"/>
                    </a:lnTo>
                    <a:lnTo>
                      <a:pt x="5208" y="2488"/>
                    </a:lnTo>
                    <a:lnTo>
                      <a:pt x="5207" y="2482"/>
                    </a:lnTo>
                    <a:lnTo>
                      <a:pt x="5206" y="2475"/>
                    </a:lnTo>
                    <a:lnTo>
                      <a:pt x="5206" y="2468"/>
                    </a:lnTo>
                    <a:lnTo>
                      <a:pt x="5207" y="2455"/>
                    </a:lnTo>
                    <a:lnTo>
                      <a:pt x="5209" y="2443"/>
                    </a:lnTo>
                    <a:lnTo>
                      <a:pt x="5212" y="2432"/>
                    </a:lnTo>
                    <a:lnTo>
                      <a:pt x="5217" y="2420"/>
                    </a:lnTo>
                    <a:lnTo>
                      <a:pt x="5223" y="2410"/>
                    </a:lnTo>
                    <a:lnTo>
                      <a:pt x="5231" y="2400"/>
                    </a:lnTo>
                    <a:lnTo>
                      <a:pt x="5239" y="2392"/>
                    </a:lnTo>
                    <a:lnTo>
                      <a:pt x="5250" y="2384"/>
                    </a:lnTo>
                    <a:lnTo>
                      <a:pt x="5261" y="2376"/>
                    </a:lnTo>
                    <a:lnTo>
                      <a:pt x="5273" y="2370"/>
                    </a:lnTo>
                    <a:lnTo>
                      <a:pt x="5286" y="2365"/>
                    </a:lnTo>
                    <a:lnTo>
                      <a:pt x="5299" y="2360"/>
                    </a:lnTo>
                    <a:lnTo>
                      <a:pt x="5314" y="2357"/>
                    </a:lnTo>
                    <a:lnTo>
                      <a:pt x="5330" y="2354"/>
                    </a:lnTo>
                    <a:lnTo>
                      <a:pt x="5347" y="2353"/>
                    </a:lnTo>
                    <a:lnTo>
                      <a:pt x="5364" y="2352"/>
                    </a:lnTo>
                    <a:lnTo>
                      <a:pt x="5381" y="2352"/>
                    </a:lnTo>
                    <a:lnTo>
                      <a:pt x="5398" y="2354"/>
                    </a:lnTo>
                    <a:lnTo>
                      <a:pt x="5413" y="2356"/>
                    </a:lnTo>
                    <a:lnTo>
                      <a:pt x="5429" y="2360"/>
                    </a:lnTo>
                    <a:lnTo>
                      <a:pt x="5443" y="2364"/>
                    </a:lnTo>
                    <a:lnTo>
                      <a:pt x="5457" y="2370"/>
                    </a:lnTo>
                    <a:lnTo>
                      <a:pt x="5469" y="2376"/>
                    </a:lnTo>
                    <a:lnTo>
                      <a:pt x="5481" y="2383"/>
                    </a:lnTo>
                    <a:lnTo>
                      <a:pt x="5492" y="2391"/>
                    </a:lnTo>
                    <a:lnTo>
                      <a:pt x="5502" y="2401"/>
                    </a:lnTo>
                    <a:lnTo>
                      <a:pt x="5511" y="2411"/>
                    </a:lnTo>
                    <a:lnTo>
                      <a:pt x="5521" y="2422"/>
                    </a:lnTo>
                    <a:lnTo>
                      <a:pt x="5529" y="2435"/>
                    </a:lnTo>
                    <a:lnTo>
                      <a:pt x="5536" y="2448"/>
                    </a:lnTo>
                    <a:lnTo>
                      <a:pt x="5542" y="2462"/>
                    </a:lnTo>
                    <a:lnTo>
                      <a:pt x="5547" y="2477"/>
                    </a:lnTo>
                    <a:lnTo>
                      <a:pt x="5738" y="2423"/>
                    </a:lnTo>
                    <a:lnTo>
                      <a:pt x="5733" y="2409"/>
                    </a:lnTo>
                    <a:lnTo>
                      <a:pt x="5728" y="2395"/>
                    </a:lnTo>
                    <a:lnTo>
                      <a:pt x="5722" y="2381"/>
                    </a:lnTo>
                    <a:lnTo>
                      <a:pt x="5716" y="2369"/>
                    </a:lnTo>
                    <a:lnTo>
                      <a:pt x="5710" y="2356"/>
                    </a:lnTo>
                    <a:lnTo>
                      <a:pt x="5703" y="2343"/>
                    </a:lnTo>
                    <a:lnTo>
                      <a:pt x="5695" y="2331"/>
                    </a:lnTo>
                    <a:lnTo>
                      <a:pt x="5686" y="2320"/>
                    </a:lnTo>
                    <a:lnTo>
                      <a:pt x="5678" y="2309"/>
                    </a:lnTo>
                    <a:lnTo>
                      <a:pt x="5669" y="2299"/>
                    </a:lnTo>
                    <a:lnTo>
                      <a:pt x="5660" y="2289"/>
                    </a:lnTo>
                    <a:lnTo>
                      <a:pt x="5650" y="2279"/>
                    </a:lnTo>
                    <a:lnTo>
                      <a:pt x="5640" y="2270"/>
                    </a:lnTo>
                    <a:lnTo>
                      <a:pt x="5629" y="2260"/>
                    </a:lnTo>
                    <a:lnTo>
                      <a:pt x="5618" y="2252"/>
                    </a:lnTo>
                    <a:lnTo>
                      <a:pt x="5607" y="2244"/>
                    </a:lnTo>
                    <a:lnTo>
                      <a:pt x="5594" y="2237"/>
                    </a:lnTo>
                    <a:lnTo>
                      <a:pt x="5581" y="2230"/>
                    </a:lnTo>
                    <a:lnTo>
                      <a:pt x="5569" y="2224"/>
                    </a:lnTo>
                    <a:lnTo>
                      <a:pt x="5556" y="2218"/>
                    </a:lnTo>
                    <a:lnTo>
                      <a:pt x="5542" y="2212"/>
                    </a:lnTo>
                    <a:lnTo>
                      <a:pt x="5528" y="2207"/>
                    </a:lnTo>
                    <a:lnTo>
                      <a:pt x="5514" y="2202"/>
                    </a:lnTo>
                    <a:lnTo>
                      <a:pt x="5498" y="2198"/>
                    </a:lnTo>
                    <a:lnTo>
                      <a:pt x="5483" y="2195"/>
                    </a:lnTo>
                    <a:lnTo>
                      <a:pt x="5468" y="2192"/>
                    </a:lnTo>
                    <a:lnTo>
                      <a:pt x="5452" y="2189"/>
                    </a:lnTo>
                    <a:lnTo>
                      <a:pt x="5435" y="2187"/>
                    </a:lnTo>
                    <a:lnTo>
                      <a:pt x="5418" y="2185"/>
                    </a:lnTo>
                    <a:lnTo>
                      <a:pt x="5401" y="2184"/>
                    </a:lnTo>
                    <a:lnTo>
                      <a:pt x="5384" y="2183"/>
                    </a:lnTo>
                    <a:lnTo>
                      <a:pt x="5366" y="2183"/>
                    </a:lnTo>
                    <a:lnTo>
                      <a:pt x="5346" y="2183"/>
                    </a:lnTo>
                    <a:lnTo>
                      <a:pt x="5325" y="2184"/>
                    </a:lnTo>
                    <a:lnTo>
                      <a:pt x="5305" y="2186"/>
                    </a:lnTo>
                    <a:lnTo>
                      <a:pt x="5286" y="2188"/>
                    </a:lnTo>
                    <a:lnTo>
                      <a:pt x="5267" y="2191"/>
                    </a:lnTo>
                    <a:lnTo>
                      <a:pt x="5248" y="2195"/>
                    </a:lnTo>
                    <a:lnTo>
                      <a:pt x="5231" y="2199"/>
                    </a:lnTo>
                    <a:lnTo>
                      <a:pt x="5213" y="2204"/>
                    </a:lnTo>
                    <a:lnTo>
                      <a:pt x="5197" y="2210"/>
                    </a:lnTo>
                    <a:lnTo>
                      <a:pt x="5180" y="2216"/>
                    </a:lnTo>
                    <a:lnTo>
                      <a:pt x="5165" y="2222"/>
                    </a:lnTo>
                    <a:lnTo>
                      <a:pt x="5149" y="2230"/>
                    </a:lnTo>
                    <a:lnTo>
                      <a:pt x="5134" y="2238"/>
                    </a:lnTo>
                    <a:lnTo>
                      <a:pt x="5120" y="2246"/>
                    </a:lnTo>
                    <a:lnTo>
                      <a:pt x="5107" y="2255"/>
                    </a:lnTo>
                    <a:lnTo>
                      <a:pt x="5095" y="2265"/>
                    </a:lnTo>
                    <a:lnTo>
                      <a:pt x="5083" y="2275"/>
                    </a:lnTo>
                    <a:lnTo>
                      <a:pt x="5070" y="2285"/>
                    </a:lnTo>
                    <a:lnTo>
                      <a:pt x="5060" y="2296"/>
                    </a:lnTo>
                    <a:lnTo>
                      <a:pt x="5050" y="2308"/>
                    </a:lnTo>
                    <a:lnTo>
                      <a:pt x="5040" y="2319"/>
                    </a:lnTo>
                    <a:lnTo>
                      <a:pt x="5032" y="2331"/>
                    </a:lnTo>
                    <a:lnTo>
                      <a:pt x="5024" y="2344"/>
                    </a:lnTo>
                    <a:lnTo>
                      <a:pt x="5017" y="2358"/>
                    </a:lnTo>
                    <a:lnTo>
                      <a:pt x="5011" y="2372"/>
                    </a:lnTo>
                    <a:lnTo>
                      <a:pt x="5005" y="2385"/>
                    </a:lnTo>
                    <a:lnTo>
                      <a:pt x="5001" y="2400"/>
                    </a:lnTo>
                    <a:lnTo>
                      <a:pt x="4997" y="2414"/>
                    </a:lnTo>
                    <a:lnTo>
                      <a:pt x="4994" y="2430"/>
                    </a:lnTo>
                    <a:lnTo>
                      <a:pt x="4991" y="2445"/>
                    </a:lnTo>
                    <a:lnTo>
                      <a:pt x="4990" y="2461"/>
                    </a:lnTo>
                    <a:lnTo>
                      <a:pt x="4990" y="2477"/>
                    </a:lnTo>
                    <a:lnTo>
                      <a:pt x="4990" y="2493"/>
                    </a:lnTo>
                    <a:lnTo>
                      <a:pt x="4991" y="2508"/>
                    </a:lnTo>
                    <a:lnTo>
                      <a:pt x="4993" y="2523"/>
                    </a:lnTo>
                    <a:lnTo>
                      <a:pt x="4995" y="2538"/>
                    </a:lnTo>
                    <a:lnTo>
                      <a:pt x="4998" y="2551"/>
                    </a:lnTo>
                    <a:lnTo>
                      <a:pt x="5002" y="2564"/>
                    </a:lnTo>
                    <a:lnTo>
                      <a:pt x="5007" y="2577"/>
                    </a:lnTo>
                    <a:lnTo>
                      <a:pt x="5012" y="2590"/>
                    </a:lnTo>
                    <a:lnTo>
                      <a:pt x="5018" y="2602"/>
                    </a:lnTo>
                    <a:lnTo>
                      <a:pt x="5025" y="2614"/>
                    </a:lnTo>
                    <a:lnTo>
                      <a:pt x="5032" y="2625"/>
                    </a:lnTo>
                    <a:lnTo>
                      <a:pt x="5040" y="2635"/>
                    </a:lnTo>
                    <a:lnTo>
                      <a:pt x="5049" y="2645"/>
                    </a:lnTo>
                    <a:lnTo>
                      <a:pt x="5059" y="2655"/>
                    </a:lnTo>
                    <a:lnTo>
                      <a:pt x="5069" y="2664"/>
                    </a:lnTo>
                    <a:lnTo>
                      <a:pt x="5081" y="2674"/>
                    </a:lnTo>
                    <a:lnTo>
                      <a:pt x="5091" y="2681"/>
                    </a:lnTo>
                    <a:lnTo>
                      <a:pt x="5102" y="2688"/>
                    </a:lnTo>
                    <a:lnTo>
                      <a:pt x="5113" y="2695"/>
                    </a:lnTo>
                    <a:lnTo>
                      <a:pt x="5124" y="2701"/>
                    </a:lnTo>
                    <a:lnTo>
                      <a:pt x="5150" y="2713"/>
                    </a:lnTo>
                    <a:lnTo>
                      <a:pt x="5178" y="2724"/>
                    </a:lnTo>
                    <a:lnTo>
                      <a:pt x="5208" y="2734"/>
                    </a:lnTo>
                    <a:lnTo>
                      <a:pt x="5241" y="2743"/>
                    </a:lnTo>
                    <a:lnTo>
                      <a:pt x="5278" y="2751"/>
                    </a:lnTo>
                    <a:lnTo>
                      <a:pt x="5316" y="2759"/>
                    </a:lnTo>
                    <a:lnTo>
                      <a:pt x="5359" y="2767"/>
                    </a:lnTo>
                    <a:lnTo>
                      <a:pt x="5397" y="2776"/>
                    </a:lnTo>
                    <a:lnTo>
                      <a:pt x="5415" y="2781"/>
                    </a:lnTo>
                    <a:lnTo>
                      <a:pt x="5433" y="2786"/>
                    </a:lnTo>
                    <a:lnTo>
                      <a:pt x="5449" y="2792"/>
                    </a:lnTo>
                    <a:lnTo>
                      <a:pt x="5464" y="2799"/>
                    </a:lnTo>
                    <a:lnTo>
                      <a:pt x="5477" y="2806"/>
                    </a:lnTo>
                    <a:lnTo>
                      <a:pt x="5489" y="2814"/>
                    </a:lnTo>
                    <a:lnTo>
                      <a:pt x="5500" y="2823"/>
                    </a:lnTo>
                    <a:lnTo>
                      <a:pt x="5509" y="2833"/>
                    </a:lnTo>
                    <a:lnTo>
                      <a:pt x="5512" y="2839"/>
                    </a:lnTo>
                    <a:lnTo>
                      <a:pt x="5517" y="2844"/>
                    </a:lnTo>
                    <a:lnTo>
                      <a:pt x="5519" y="2850"/>
                    </a:lnTo>
                    <a:lnTo>
                      <a:pt x="5522" y="2856"/>
                    </a:lnTo>
                    <a:lnTo>
                      <a:pt x="5524" y="2863"/>
                    </a:lnTo>
                    <a:lnTo>
                      <a:pt x="5525" y="2870"/>
                    </a:lnTo>
                    <a:lnTo>
                      <a:pt x="5526" y="2877"/>
                    </a:lnTo>
                    <a:lnTo>
                      <a:pt x="5526" y="2884"/>
                    </a:lnTo>
                    <a:lnTo>
                      <a:pt x="5525" y="2896"/>
                    </a:lnTo>
                    <a:lnTo>
                      <a:pt x="5523" y="2908"/>
                    </a:lnTo>
                    <a:lnTo>
                      <a:pt x="5519" y="2920"/>
                    </a:lnTo>
                    <a:lnTo>
                      <a:pt x="5514" y="2931"/>
                    </a:lnTo>
                    <a:lnTo>
                      <a:pt x="5507" y="2941"/>
                    </a:lnTo>
                    <a:lnTo>
                      <a:pt x="5499" y="2950"/>
                    </a:lnTo>
                    <a:lnTo>
                      <a:pt x="5490" y="2958"/>
                    </a:lnTo>
                    <a:lnTo>
                      <a:pt x="5480" y="2966"/>
                    </a:lnTo>
                    <a:lnTo>
                      <a:pt x="5469" y="2972"/>
                    </a:lnTo>
                    <a:lnTo>
                      <a:pt x="5456" y="2978"/>
                    </a:lnTo>
                    <a:lnTo>
                      <a:pt x="5442" y="2984"/>
                    </a:lnTo>
                    <a:lnTo>
                      <a:pt x="5428" y="2988"/>
                    </a:lnTo>
                    <a:lnTo>
                      <a:pt x="5411" y="2991"/>
                    </a:lnTo>
                    <a:lnTo>
                      <a:pt x="5394" y="2994"/>
                    </a:lnTo>
                    <a:lnTo>
                      <a:pt x="5377" y="2995"/>
                    </a:lnTo>
                    <a:lnTo>
                      <a:pt x="5358" y="2996"/>
                    </a:lnTo>
                    <a:lnTo>
                      <a:pt x="5340" y="2995"/>
                    </a:lnTo>
                    <a:lnTo>
                      <a:pt x="5320" y="2993"/>
                    </a:lnTo>
                    <a:lnTo>
                      <a:pt x="5303" y="2990"/>
                    </a:lnTo>
                    <a:lnTo>
                      <a:pt x="5286" y="2986"/>
                    </a:lnTo>
                    <a:lnTo>
                      <a:pt x="5269" y="2980"/>
                    </a:lnTo>
                    <a:lnTo>
                      <a:pt x="5254" y="2973"/>
                    </a:lnTo>
                    <a:lnTo>
                      <a:pt x="5238" y="2965"/>
                    </a:lnTo>
                    <a:lnTo>
                      <a:pt x="5224" y="2956"/>
                    </a:lnTo>
                    <a:lnTo>
                      <a:pt x="5211" y="2946"/>
                    </a:lnTo>
                    <a:lnTo>
                      <a:pt x="5199" y="2934"/>
                    </a:lnTo>
                    <a:lnTo>
                      <a:pt x="5187" y="2922"/>
                    </a:lnTo>
                    <a:lnTo>
                      <a:pt x="5177" y="2907"/>
                    </a:lnTo>
                    <a:lnTo>
                      <a:pt x="5167" y="2892"/>
                    </a:lnTo>
                    <a:lnTo>
                      <a:pt x="5157" y="2876"/>
                    </a:lnTo>
                    <a:lnTo>
                      <a:pt x="5149" y="2859"/>
                    </a:lnTo>
                    <a:lnTo>
                      <a:pt x="5142" y="2841"/>
                    </a:lnTo>
                    <a:lnTo>
                      <a:pt x="4950" y="2899"/>
                    </a:lnTo>
                    <a:lnTo>
                      <a:pt x="4955" y="2915"/>
                    </a:lnTo>
                    <a:lnTo>
                      <a:pt x="4960" y="2931"/>
                    </a:lnTo>
                    <a:lnTo>
                      <a:pt x="4966" y="2946"/>
                    </a:lnTo>
                    <a:lnTo>
                      <a:pt x="4973" y="2961"/>
                    </a:lnTo>
                    <a:lnTo>
                      <a:pt x="4980" y="2975"/>
                    </a:lnTo>
                    <a:lnTo>
                      <a:pt x="4988" y="2988"/>
                    </a:lnTo>
                    <a:lnTo>
                      <a:pt x="4996" y="3002"/>
                    </a:lnTo>
                    <a:lnTo>
                      <a:pt x="5005" y="3015"/>
                    </a:lnTo>
                    <a:lnTo>
                      <a:pt x="5014" y="3027"/>
                    </a:lnTo>
                    <a:lnTo>
                      <a:pt x="5024" y="3038"/>
                    </a:lnTo>
                    <a:lnTo>
                      <a:pt x="5034" y="3049"/>
                    </a:lnTo>
                    <a:lnTo>
                      <a:pt x="5044" y="3060"/>
                    </a:lnTo>
                    <a:lnTo>
                      <a:pt x="5056" y="3070"/>
                    </a:lnTo>
                    <a:lnTo>
                      <a:pt x="5067" y="3080"/>
                    </a:lnTo>
                    <a:lnTo>
                      <a:pt x="5080" y="3090"/>
                    </a:lnTo>
                    <a:lnTo>
                      <a:pt x="5093" y="3099"/>
                    </a:lnTo>
                    <a:lnTo>
                      <a:pt x="5106" y="3107"/>
                    </a:lnTo>
                    <a:lnTo>
                      <a:pt x="5119" y="3114"/>
                    </a:lnTo>
                    <a:lnTo>
                      <a:pt x="5133" y="3122"/>
                    </a:lnTo>
                    <a:lnTo>
                      <a:pt x="5148" y="3128"/>
                    </a:lnTo>
                    <a:lnTo>
                      <a:pt x="5164" y="3134"/>
                    </a:lnTo>
                    <a:lnTo>
                      <a:pt x="5179" y="3140"/>
                    </a:lnTo>
                    <a:lnTo>
                      <a:pt x="5195" y="3145"/>
                    </a:lnTo>
                    <a:lnTo>
                      <a:pt x="5211" y="3150"/>
                    </a:lnTo>
                    <a:lnTo>
                      <a:pt x="5228" y="3154"/>
                    </a:lnTo>
                    <a:lnTo>
                      <a:pt x="5245" y="3157"/>
                    </a:lnTo>
                    <a:lnTo>
                      <a:pt x="5264" y="3160"/>
                    </a:lnTo>
                    <a:lnTo>
                      <a:pt x="5282" y="3163"/>
                    </a:lnTo>
                    <a:lnTo>
                      <a:pt x="5300" y="3164"/>
                    </a:lnTo>
                    <a:lnTo>
                      <a:pt x="5319" y="3167"/>
                    </a:lnTo>
                    <a:lnTo>
                      <a:pt x="5339" y="3168"/>
                    </a:lnTo>
                    <a:lnTo>
                      <a:pt x="5358" y="3168"/>
                    </a:lnTo>
                    <a:lnTo>
                      <a:pt x="5380" y="3168"/>
                    </a:lnTo>
                    <a:lnTo>
                      <a:pt x="5400" y="3167"/>
                    </a:lnTo>
                    <a:lnTo>
                      <a:pt x="5421" y="3164"/>
                    </a:lnTo>
                    <a:lnTo>
                      <a:pt x="5441" y="3162"/>
                    </a:lnTo>
                    <a:lnTo>
                      <a:pt x="5461" y="3159"/>
                    </a:lnTo>
                    <a:lnTo>
                      <a:pt x="5480" y="3155"/>
                    </a:lnTo>
                    <a:lnTo>
                      <a:pt x="5498" y="3151"/>
                    </a:lnTo>
                    <a:lnTo>
                      <a:pt x="5516" y="3146"/>
                    </a:lnTo>
                    <a:lnTo>
                      <a:pt x="5534" y="3140"/>
                    </a:lnTo>
                    <a:lnTo>
                      <a:pt x="5550" y="3134"/>
                    </a:lnTo>
                    <a:lnTo>
                      <a:pt x="5566" y="3128"/>
                    </a:lnTo>
                    <a:lnTo>
                      <a:pt x="5582" y="3121"/>
                    </a:lnTo>
                    <a:lnTo>
                      <a:pt x="5596" y="3113"/>
                    </a:lnTo>
                    <a:lnTo>
                      <a:pt x="5612" y="3105"/>
                    </a:lnTo>
                    <a:lnTo>
                      <a:pt x="5625" y="3096"/>
                    </a:lnTo>
                    <a:lnTo>
                      <a:pt x="5638" y="3087"/>
                    </a:lnTo>
                    <a:lnTo>
                      <a:pt x="5650" y="3076"/>
                    </a:lnTo>
                    <a:lnTo>
                      <a:pt x="5662" y="3065"/>
                    </a:lnTo>
                    <a:lnTo>
                      <a:pt x="5673" y="3055"/>
                    </a:lnTo>
                    <a:lnTo>
                      <a:pt x="5683" y="3043"/>
                    </a:lnTo>
                    <a:lnTo>
                      <a:pt x="5693" y="3032"/>
                    </a:lnTo>
                    <a:lnTo>
                      <a:pt x="5702" y="3019"/>
                    </a:lnTo>
                    <a:lnTo>
                      <a:pt x="5710" y="3007"/>
                    </a:lnTo>
                    <a:lnTo>
                      <a:pt x="5717" y="2993"/>
                    </a:lnTo>
                    <a:lnTo>
                      <a:pt x="5723" y="2979"/>
                    </a:lnTo>
                    <a:lnTo>
                      <a:pt x="5729" y="2965"/>
                    </a:lnTo>
                    <a:lnTo>
                      <a:pt x="5733" y="2951"/>
                    </a:lnTo>
                    <a:lnTo>
                      <a:pt x="5737" y="2936"/>
                    </a:lnTo>
                    <a:lnTo>
                      <a:pt x="5740" y="2921"/>
                    </a:lnTo>
                    <a:lnTo>
                      <a:pt x="5742" y="2905"/>
                    </a:lnTo>
                    <a:lnTo>
                      <a:pt x="5744" y="2889"/>
                    </a:lnTo>
                    <a:lnTo>
                      <a:pt x="5744" y="2873"/>
                    </a:lnTo>
                    <a:close/>
                    <a:moveTo>
                      <a:pt x="11405" y="3029"/>
                    </a:moveTo>
                    <a:lnTo>
                      <a:pt x="11412" y="3022"/>
                    </a:lnTo>
                    <a:lnTo>
                      <a:pt x="11412" y="3148"/>
                    </a:lnTo>
                    <a:lnTo>
                      <a:pt x="11638" y="3148"/>
                    </a:lnTo>
                    <a:lnTo>
                      <a:pt x="11638" y="2209"/>
                    </a:lnTo>
                    <a:lnTo>
                      <a:pt x="11412" y="2209"/>
                    </a:lnTo>
                    <a:lnTo>
                      <a:pt x="11412" y="2814"/>
                    </a:lnTo>
                    <a:lnTo>
                      <a:pt x="11412" y="2814"/>
                    </a:lnTo>
                    <a:lnTo>
                      <a:pt x="11403" y="2831"/>
                    </a:lnTo>
                    <a:lnTo>
                      <a:pt x="11395" y="2847"/>
                    </a:lnTo>
                    <a:lnTo>
                      <a:pt x="11386" y="2862"/>
                    </a:lnTo>
                    <a:lnTo>
                      <a:pt x="11375" y="2876"/>
                    </a:lnTo>
                    <a:lnTo>
                      <a:pt x="11365" y="2889"/>
                    </a:lnTo>
                    <a:lnTo>
                      <a:pt x="11353" y="2901"/>
                    </a:lnTo>
                    <a:lnTo>
                      <a:pt x="11341" y="2912"/>
                    </a:lnTo>
                    <a:lnTo>
                      <a:pt x="11328" y="2924"/>
                    </a:lnTo>
                    <a:lnTo>
                      <a:pt x="11314" y="2933"/>
                    </a:lnTo>
                    <a:lnTo>
                      <a:pt x="11301" y="2941"/>
                    </a:lnTo>
                    <a:lnTo>
                      <a:pt x="11287" y="2947"/>
                    </a:lnTo>
                    <a:lnTo>
                      <a:pt x="11272" y="2953"/>
                    </a:lnTo>
                    <a:lnTo>
                      <a:pt x="11258" y="2958"/>
                    </a:lnTo>
                    <a:lnTo>
                      <a:pt x="11243" y="2961"/>
                    </a:lnTo>
                    <a:lnTo>
                      <a:pt x="11227" y="2963"/>
                    </a:lnTo>
                    <a:lnTo>
                      <a:pt x="11212" y="2964"/>
                    </a:lnTo>
                    <a:lnTo>
                      <a:pt x="11191" y="2963"/>
                    </a:lnTo>
                    <a:lnTo>
                      <a:pt x="11171" y="2960"/>
                    </a:lnTo>
                    <a:lnTo>
                      <a:pt x="11152" y="2956"/>
                    </a:lnTo>
                    <a:lnTo>
                      <a:pt x="11134" y="2950"/>
                    </a:lnTo>
                    <a:lnTo>
                      <a:pt x="11118" y="2943"/>
                    </a:lnTo>
                    <a:lnTo>
                      <a:pt x="11103" y="2934"/>
                    </a:lnTo>
                    <a:lnTo>
                      <a:pt x="11090" y="2923"/>
                    </a:lnTo>
                    <a:lnTo>
                      <a:pt x="11077" y="2910"/>
                    </a:lnTo>
                    <a:lnTo>
                      <a:pt x="11066" y="2897"/>
                    </a:lnTo>
                    <a:lnTo>
                      <a:pt x="11057" y="2882"/>
                    </a:lnTo>
                    <a:lnTo>
                      <a:pt x="11048" y="2866"/>
                    </a:lnTo>
                    <a:lnTo>
                      <a:pt x="11041" y="2848"/>
                    </a:lnTo>
                    <a:lnTo>
                      <a:pt x="11036" y="2828"/>
                    </a:lnTo>
                    <a:lnTo>
                      <a:pt x="11032" y="2807"/>
                    </a:lnTo>
                    <a:lnTo>
                      <a:pt x="11030" y="2785"/>
                    </a:lnTo>
                    <a:lnTo>
                      <a:pt x="11029" y="2762"/>
                    </a:lnTo>
                    <a:lnTo>
                      <a:pt x="11029" y="2209"/>
                    </a:lnTo>
                    <a:lnTo>
                      <a:pt x="10803" y="2209"/>
                    </a:lnTo>
                    <a:lnTo>
                      <a:pt x="10803" y="2804"/>
                    </a:lnTo>
                    <a:lnTo>
                      <a:pt x="10804" y="2826"/>
                    </a:lnTo>
                    <a:lnTo>
                      <a:pt x="10805" y="2848"/>
                    </a:lnTo>
                    <a:lnTo>
                      <a:pt x="10806" y="2869"/>
                    </a:lnTo>
                    <a:lnTo>
                      <a:pt x="10809" y="2888"/>
                    </a:lnTo>
                    <a:lnTo>
                      <a:pt x="10812" y="2908"/>
                    </a:lnTo>
                    <a:lnTo>
                      <a:pt x="10816" y="2927"/>
                    </a:lnTo>
                    <a:lnTo>
                      <a:pt x="10821" y="2945"/>
                    </a:lnTo>
                    <a:lnTo>
                      <a:pt x="10827" y="2963"/>
                    </a:lnTo>
                    <a:lnTo>
                      <a:pt x="10833" y="2980"/>
                    </a:lnTo>
                    <a:lnTo>
                      <a:pt x="10840" y="2996"/>
                    </a:lnTo>
                    <a:lnTo>
                      <a:pt x="10847" y="3012"/>
                    </a:lnTo>
                    <a:lnTo>
                      <a:pt x="10856" y="3027"/>
                    </a:lnTo>
                    <a:lnTo>
                      <a:pt x="10865" y="3041"/>
                    </a:lnTo>
                    <a:lnTo>
                      <a:pt x="10875" y="3054"/>
                    </a:lnTo>
                    <a:lnTo>
                      <a:pt x="10886" y="3067"/>
                    </a:lnTo>
                    <a:lnTo>
                      <a:pt x="10898" y="3079"/>
                    </a:lnTo>
                    <a:lnTo>
                      <a:pt x="10908" y="3090"/>
                    </a:lnTo>
                    <a:lnTo>
                      <a:pt x="10920" y="3100"/>
                    </a:lnTo>
                    <a:lnTo>
                      <a:pt x="10932" y="3109"/>
                    </a:lnTo>
                    <a:lnTo>
                      <a:pt x="10944" y="3118"/>
                    </a:lnTo>
                    <a:lnTo>
                      <a:pt x="10957" y="3125"/>
                    </a:lnTo>
                    <a:lnTo>
                      <a:pt x="10972" y="3132"/>
                    </a:lnTo>
                    <a:lnTo>
                      <a:pt x="10986" y="3139"/>
                    </a:lnTo>
                    <a:lnTo>
                      <a:pt x="11000" y="3145"/>
                    </a:lnTo>
                    <a:lnTo>
                      <a:pt x="11015" y="3150"/>
                    </a:lnTo>
                    <a:lnTo>
                      <a:pt x="11031" y="3154"/>
                    </a:lnTo>
                    <a:lnTo>
                      <a:pt x="11047" y="3158"/>
                    </a:lnTo>
                    <a:lnTo>
                      <a:pt x="11064" y="3161"/>
                    </a:lnTo>
                    <a:lnTo>
                      <a:pt x="11081" y="3164"/>
                    </a:lnTo>
                    <a:lnTo>
                      <a:pt x="11098" y="3166"/>
                    </a:lnTo>
                    <a:lnTo>
                      <a:pt x="11115" y="3168"/>
                    </a:lnTo>
                    <a:lnTo>
                      <a:pt x="11133" y="3168"/>
                    </a:lnTo>
                    <a:lnTo>
                      <a:pt x="11160" y="3167"/>
                    </a:lnTo>
                    <a:lnTo>
                      <a:pt x="11184" y="3164"/>
                    </a:lnTo>
                    <a:lnTo>
                      <a:pt x="11207" y="3160"/>
                    </a:lnTo>
                    <a:lnTo>
                      <a:pt x="11229" y="3154"/>
                    </a:lnTo>
                    <a:lnTo>
                      <a:pt x="11250" y="3148"/>
                    </a:lnTo>
                    <a:lnTo>
                      <a:pt x="11270" y="3140"/>
                    </a:lnTo>
                    <a:lnTo>
                      <a:pt x="11288" y="3131"/>
                    </a:lnTo>
                    <a:lnTo>
                      <a:pt x="11305" y="3122"/>
                    </a:lnTo>
                    <a:lnTo>
                      <a:pt x="11322" y="3112"/>
                    </a:lnTo>
                    <a:lnTo>
                      <a:pt x="11337" y="3101"/>
                    </a:lnTo>
                    <a:lnTo>
                      <a:pt x="11351" y="3090"/>
                    </a:lnTo>
                    <a:lnTo>
                      <a:pt x="11364" y="3077"/>
                    </a:lnTo>
                    <a:lnTo>
                      <a:pt x="11376" y="3065"/>
                    </a:lnTo>
                    <a:lnTo>
                      <a:pt x="11386" y="3053"/>
                    </a:lnTo>
                    <a:lnTo>
                      <a:pt x="11396" y="3041"/>
                    </a:lnTo>
                    <a:lnTo>
                      <a:pt x="11405" y="3029"/>
                    </a:lnTo>
                    <a:close/>
                    <a:moveTo>
                      <a:pt x="14587" y="2566"/>
                    </a:moveTo>
                    <a:lnTo>
                      <a:pt x="14587" y="2570"/>
                    </a:lnTo>
                    <a:lnTo>
                      <a:pt x="14147" y="2570"/>
                    </a:lnTo>
                    <a:lnTo>
                      <a:pt x="14147" y="2566"/>
                    </a:lnTo>
                    <a:lnTo>
                      <a:pt x="14148" y="2554"/>
                    </a:lnTo>
                    <a:lnTo>
                      <a:pt x="14150" y="2541"/>
                    </a:lnTo>
                    <a:lnTo>
                      <a:pt x="14152" y="2529"/>
                    </a:lnTo>
                    <a:lnTo>
                      <a:pt x="14155" y="2518"/>
                    </a:lnTo>
                    <a:lnTo>
                      <a:pt x="14158" y="2506"/>
                    </a:lnTo>
                    <a:lnTo>
                      <a:pt x="14162" y="2495"/>
                    </a:lnTo>
                    <a:lnTo>
                      <a:pt x="14166" y="2485"/>
                    </a:lnTo>
                    <a:lnTo>
                      <a:pt x="14170" y="2475"/>
                    </a:lnTo>
                    <a:lnTo>
                      <a:pt x="14175" y="2466"/>
                    </a:lnTo>
                    <a:lnTo>
                      <a:pt x="14181" y="2457"/>
                    </a:lnTo>
                    <a:lnTo>
                      <a:pt x="14187" y="2449"/>
                    </a:lnTo>
                    <a:lnTo>
                      <a:pt x="14193" y="2441"/>
                    </a:lnTo>
                    <a:lnTo>
                      <a:pt x="14200" y="2433"/>
                    </a:lnTo>
                    <a:lnTo>
                      <a:pt x="14206" y="2425"/>
                    </a:lnTo>
                    <a:lnTo>
                      <a:pt x="14214" y="2418"/>
                    </a:lnTo>
                    <a:lnTo>
                      <a:pt x="14222" y="2412"/>
                    </a:lnTo>
                    <a:lnTo>
                      <a:pt x="14238" y="2400"/>
                    </a:lnTo>
                    <a:lnTo>
                      <a:pt x="14255" y="2390"/>
                    </a:lnTo>
                    <a:lnTo>
                      <a:pt x="14273" y="2382"/>
                    </a:lnTo>
                    <a:lnTo>
                      <a:pt x="14291" y="2375"/>
                    </a:lnTo>
                    <a:lnTo>
                      <a:pt x="14311" y="2370"/>
                    </a:lnTo>
                    <a:lnTo>
                      <a:pt x="14330" y="2366"/>
                    </a:lnTo>
                    <a:lnTo>
                      <a:pt x="14350" y="2364"/>
                    </a:lnTo>
                    <a:lnTo>
                      <a:pt x="14369" y="2363"/>
                    </a:lnTo>
                    <a:lnTo>
                      <a:pt x="14387" y="2364"/>
                    </a:lnTo>
                    <a:lnTo>
                      <a:pt x="14407" y="2366"/>
                    </a:lnTo>
                    <a:lnTo>
                      <a:pt x="14425" y="2369"/>
                    </a:lnTo>
                    <a:lnTo>
                      <a:pt x="14443" y="2374"/>
                    </a:lnTo>
                    <a:lnTo>
                      <a:pt x="14460" y="2380"/>
                    </a:lnTo>
                    <a:lnTo>
                      <a:pt x="14477" y="2388"/>
                    </a:lnTo>
                    <a:lnTo>
                      <a:pt x="14494" y="2397"/>
                    </a:lnTo>
                    <a:lnTo>
                      <a:pt x="14510" y="2408"/>
                    </a:lnTo>
                    <a:lnTo>
                      <a:pt x="14517" y="2414"/>
                    </a:lnTo>
                    <a:lnTo>
                      <a:pt x="14524" y="2421"/>
                    </a:lnTo>
                    <a:lnTo>
                      <a:pt x="14531" y="2429"/>
                    </a:lnTo>
                    <a:lnTo>
                      <a:pt x="14538" y="2437"/>
                    </a:lnTo>
                    <a:lnTo>
                      <a:pt x="14544" y="2445"/>
                    </a:lnTo>
                    <a:lnTo>
                      <a:pt x="14550" y="2453"/>
                    </a:lnTo>
                    <a:lnTo>
                      <a:pt x="14555" y="2462"/>
                    </a:lnTo>
                    <a:lnTo>
                      <a:pt x="14561" y="2471"/>
                    </a:lnTo>
                    <a:lnTo>
                      <a:pt x="14565" y="2481"/>
                    </a:lnTo>
                    <a:lnTo>
                      <a:pt x="14570" y="2492"/>
                    </a:lnTo>
                    <a:lnTo>
                      <a:pt x="14575" y="2503"/>
                    </a:lnTo>
                    <a:lnTo>
                      <a:pt x="14578" y="2515"/>
                    </a:lnTo>
                    <a:lnTo>
                      <a:pt x="14581" y="2527"/>
                    </a:lnTo>
                    <a:lnTo>
                      <a:pt x="14584" y="2540"/>
                    </a:lnTo>
                    <a:lnTo>
                      <a:pt x="14585" y="2553"/>
                    </a:lnTo>
                    <a:lnTo>
                      <a:pt x="14587" y="2566"/>
                    </a:lnTo>
                    <a:close/>
                    <a:moveTo>
                      <a:pt x="14804" y="2958"/>
                    </a:moveTo>
                    <a:lnTo>
                      <a:pt x="14649" y="2851"/>
                    </a:lnTo>
                    <a:lnTo>
                      <a:pt x="14638" y="2866"/>
                    </a:lnTo>
                    <a:lnTo>
                      <a:pt x="14627" y="2881"/>
                    </a:lnTo>
                    <a:lnTo>
                      <a:pt x="14615" y="2895"/>
                    </a:lnTo>
                    <a:lnTo>
                      <a:pt x="14603" y="2908"/>
                    </a:lnTo>
                    <a:lnTo>
                      <a:pt x="14589" y="2921"/>
                    </a:lnTo>
                    <a:lnTo>
                      <a:pt x="14575" y="2932"/>
                    </a:lnTo>
                    <a:lnTo>
                      <a:pt x="14559" y="2942"/>
                    </a:lnTo>
                    <a:lnTo>
                      <a:pt x="14544" y="2951"/>
                    </a:lnTo>
                    <a:lnTo>
                      <a:pt x="14528" y="2959"/>
                    </a:lnTo>
                    <a:lnTo>
                      <a:pt x="14512" y="2966"/>
                    </a:lnTo>
                    <a:lnTo>
                      <a:pt x="14495" y="2972"/>
                    </a:lnTo>
                    <a:lnTo>
                      <a:pt x="14476" y="2977"/>
                    </a:lnTo>
                    <a:lnTo>
                      <a:pt x="14458" y="2981"/>
                    </a:lnTo>
                    <a:lnTo>
                      <a:pt x="14440" y="2984"/>
                    </a:lnTo>
                    <a:lnTo>
                      <a:pt x="14421" y="2986"/>
                    </a:lnTo>
                    <a:lnTo>
                      <a:pt x="14402" y="2986"/>
                    </a:lnTo>
                    <a:lnTo>
                      <a:pt x="14388" y="2986"/>
                    </a:lnTo>
                    <a:lnTo>
                      <a:pt x="14374" y="2985"/>
                    </a:lnTo>
                    <a:lnTo>
                      <a:pt x="14361" y="2984"/>
                    </a:lnTo>
                    <a:lnTo>
                      <a:pt x="14348" y="2981"/>
                    </a:lnTo>
                    <a:lnTo>
                      <a:pt x="14336" y="2979"/>
                    </a:lnTo>
                    <a:lnTo>
                      <a:pt x="14324" y="2976"/>
                    </a:lnTo>
                    <a:lnTo>
                      <a:pt x="14312" y="2972"/>
                    </a:lnTo>
                    <a:lnTo>
                      <a:pt x="14299" y="2968"/>
                    </a:lnTo>
                    <a:lnTo>
                      <a:pt x="14288" y="2963"/>
                    </a:lnTo>
                    <a:lnTo>
                      <a:pt x="14277" y="2957"/>
                    </a:lnTo>
                    <a:lnTo>
                      <a:pt x="14266" y="2952"/>
                    </a:lnTo>
                    <a:lnTo>
                      <a:pt x="14256" y="2945"/>
                    </a:lnTo>
                    <a:lnTo>
                      <a:pt x="14246" y="2938"/>
                    </a:lnTo>
                    <a:lnTo>
                      <a:pt x="14237" y="2931"/>
                    </a:lnTo>
                    <a:lnTo>
                      <a:pt x="14228" y="2923"/>
                    </a:lnTo>
                    <a:lnTo>
                      <a:pt x="14218" y="2914"/>
                    </a:lnTo>
                    <a:lnTo>
                      <a:pt x="14210" y="2905"/>
                    </a:lnTo>
                    <a:lnTo>
                      <a:pt x="14202" y="2896"/>
                    </a:lnTo>
                    <a:lnTo>
                      <a:pt x="14195" y="2887"/>
                    </a:lnTo>
                    <a:lnTo>
                      <a:pt x="14188" y="2877"/>
                    </a:lnTo>
                    <a:lnTo>
                      <a:pt x="14181" y="2866"/>
                    </a:lnTo>
                    <a:lnTo>
                      <a:pt x="14175" y="2856"/>
                    </a:lnTo>
                    <a:lnTo>
                      <a:pt x="14169" y="2844"/>
                    </a:lnTo>
                    <a:lnTo>
                      <a:pt x="14164" y="2832"/>
                    </a:lnTo>
                    <a:lnTo>
                      <a:pt x="14160" y="2820"/>
                    </a:lnTo>
                    <a:lnTo>
                      <a:pt x="14155" y="2808"/>
                    </a:lnTo>
                    <a:lnTo>
                      <a:pt x="14152" y="2795"/>
                    </a:lnTo>
                    <a:lnTo>
                      <a:pt x="14149" y="2782"/>
                    </a:lnTo>
                    <a:lnTo>
                      <a:pt x="14146" y="2769"/>
                    </a:lnTo>
                    <a:lnTo>
                      <a:pt x="14144" y="2754"/>
                    </a:lnTo>
                    <a:lnTo>
                      <a:pt x="14142" y="2740"/>
                    </a:lnTo>
                    <a:lnTo>
                      <a:pt x="14141" y="2726"/>
                    </a:lnTo>
                    <a:lnTo>
                      <a:pt x="14141" y="2722"/>
                    </a:lnTo>
                    <a:lnTo>
                      <a:pt x="14817" y="2722"/>
                    </a:lnTo>
                    <a:lnTo>
                      <a:pt x="14816" y="2707"/>
                    </a:lnTo>
                    <a:lnTo>
                      <a:pt x="14816" y="2688"/>
                    </a:lnTo>
                    <a:lnTo>
                      <a:pt x="14816" y="2662"/>
                    </a:lnTo>
                    <a:lnTo>
                      <a:pt x="14815" y="2632"/>
                    </a:lnTo>
                    <a:lnTo>
                      <a:pt x="14813" y="2607"/>
                    </a:lnTo>
                    <a:lnTo>
                      <a:pt x="14811" y="2582"/>
                    </a:lnTo>
                    <a:lnTo>
                      <a:pt x="14807" y="2558"/>
                    </a:lnTo>
                    <a:lnTo>
                      <a:pt x="14803" y="2535"/>
                    </a:lnTo>
                    <a:lnTo>
                      <a:pt x="14798" y="2512"/>
                    </a:lnTo>
                    <a:lnTo>
                      <a:pt x="14792" y="2489"/>
                    </a:lnTo>
                    <a:lnTo>
                      <a:pt x="14785" y="2468"/>
                    </a:lnTo>
                    <a:lnTo>
                      <a:pt x="14778" y="2447"/>
                    </a:lnTo>
                    <a:lnTo>
                      <a:pt x="14769" y="2428"/>
                    </a:lnTo>
                    <a:lnTo>
                      <a:pt x="14760" y="2407"/>
                    </a:lnTo>
                    <a:lnTo>
                      <a:pt x="14750" y="2389"/>
                    </a:lnTo>
                    <a:lnTo>
                      <a:pt x="14738" y="2371"/>
                    </a:lnTo>
                    <a:lnTo>
                      <a:pt x="14726" y="2354"/>
                    </a:lnTo>
                    <a:lnTo>
                      <a:pt x="14714" y="2336"/>
                    </a:lnTo>
                    <a:lnTo>
                      <a:pt x="14701" y="2321"/>
                    </a:lnTo>
                    <a:lnTo>
                      <a:pt x="14687" y="2306"/>
                    </a:lnTo>
                    <a:lnTo>
                      <a:pt x="14673" y="2292"/>
                    </a:lnTo>
                    <a:lnTo>
                      <a:pt x="14656" y="2279"/>
                    </a:lnTo>
                    <a:lnTo>
                      <a:pt x="14640" y="2266"/>
                    </a:lnTo>
                    <a:lnTo>
                      <a:pt x="14624" y="2254"/>
                    </a:lnTo>
                    <a:lnTo>
                      <a:pt x="14607" y="2243"/>
                    </a:lnTo>
                    <a:lnTo>
                      <a:pt x="14589" y="2233"/>
                    </a:lnTo>
                    <a:lnTo>
                      <a:pt x="14569" y="2224"/>
                    </a:lnTo>
                    <a:lnTo>
                      <a:pt x="14550" y="2216"/>
                    </a:lnTo>
                    <a:lnTo>
                      <a:pt x="14530" y="2209"/>
                    </a:lnTo>
                    <a:lnTo>
                      <a:pt x="14510" y="2202"/>
                    </a:lnTo>
                    <a:lnTo>
                      <a:pt x="14489" y="2197"/>
                    </a:lnTo>
                    <a:lnTo>
                      <a:pt x="14467" y="2193"/>
                    </a:lnTo>
                    <a:lnTo>
                      <a:pt x="14445" y="2189"/>
                    </a:lnTo>
                    <a:lnTo>
                      <a:pt x="14423" y="2187"/>
                    </a:lnTo>
                    <a:lnTo>
                      <a:pt x="14400" y="2185"/>
                    </a:lnTo>
                    <a:lnTo>
                      <a:pt x="14375" y="2185"/>
                    </a:lnTo>
                    <a:lnTo>
                      <a:pt x="14352" y="2185"/>
                    </a:lnTo>
                    <a:lnTo>
                      <a:pt x="14329" y="2187"/>
                    </a:lnTo>
                    <a:lnTo>
                      <a:pt x="14306" y="2189"/>
                    </a:lnTo>
                    <a:lnTo>
                      <a:pt x="14283" y="2193"/>
                    </a:lnTo>
                    <a:lnTo>
                      <a:pt x="14261" y="2198"/>
                    </a:lnTo>
                    <a:lnTo>
                      <a:pt x="14240" y="2203"/>
                    </a:lnTo>
                    <a:lnTo>
                      <a:pt x="14218" y="2210"/>
                    </a:lnTo>
                    <a:lnTo>
                      <a:pt x="14197" y="2218"/>
                    </a:lnTo>
                    <a:lnTo>
                      <a:pt x="14177" y="2226"/>
                    </a:lnTo>
                    <a:lnTo>
                      <a:pt x="14158" y="2236"/>
                    </a:lnTo>
                    <a:lnTo>
                      <a:pt x="14139" y="2247"/>
                    </a:lnTo>
                    <a:lnTo>
                      <a:pt x="14119" y="2258"/>
                    </a:lnTo>
                    <a:lnTo>
                      <a:pt x="14101" y="2271"/>
                    </a:lnTo>
                    <a:lnTo>
                      <a:pt x="14084" y="2285"/>
                    </a:lnTo>
                    <a:lnTo>
                      <a:pt x="14067" y="2299"/>
                    </a:lnTo>
                    <a:lnTo>
                      <a:pt x="14051" y="2314"/>
                    </a:lnTo>
                    <a:lnTo>
                      <a:pt x="14034" y="2331"/>
                    </a:lnTo>
                    <a:lnTo>
                      <a:pt x="14019" y="2350"/>
                    </a:lnTo>
                    <a:lnTo>
                      <a:pt x="14005" y="2368"/>
                    </a:lnTo>
                    <a:lnTo>
                      <a:pt x="13992" y="2387"/>
                    </a:lnTo>
                    <a:lnTo>
                      <a:pt x="13980" y="2407"/>
                    </a:lnTo>
                    <a:lnTo>
                      <a:pt x="13969" y="2429"/>
                    </a:lnTo>
                    <a:lnTo>
                      <a:pt x="13959" y="2450"/>
                    </a:lnTo>
                    <a:lnTo>
                      <a:pt x="13949" y="2472"/>
                    </a:lnTo>
                    <a:lnTo>
                      <a:pt x="13941" y="2495"/>
                    </a:lnTo>
                    <a:lnTo>
                      <a:pt x="13934" y="2519"/>
                    </a:lnTo>
                    <a:lnTo>
                      <a:pt x="13928" y="2543"/>
                    </a:lnTo>
                    <a:lnTo>
                      <a:pt x="13923" y="2567"/>
                    </a:lnTo>
                    <a:lnTo>
                      <a:pt x="13919" y="2593"/>
                    </a:lnTo>
                    <a:lnTo>
                      <a:pt x="13917" y="2619"/>
                    </a:lnTo>
                    <a:lnTo>
                      <a:pt x="13915" y="2645"/>
                    </a:lnTo>
                    <a:lnTo>
                      <a:pt x="13915" y="2672"/>
                    </a:lnTo>
                    <a:lnTo>
                      <a:pt x="13915" y="2700"/>
                    </a:lnTo>
                    <a:lnTo>
                      <a:pt x="13917" y="2727"/>
                    </a:lnTo>
                    <a:lnTo>
                      <a:pt x="13920" y="2754"/>
                    </a:lnTo>
                    <a:lnTo>
                      <a:pt x="13924" y="2781"/>
                    </a:lnTo>
                    <a:lnTo>
                      <a:pt x="13929" y="2806"/>
                    </a:lnTo>
                    <a:lnTo>
                      <a:pt x="13935" y="2831"/>
                    </a:lnTo>
                    <a:lnTo>
                      <a:pt x="13942" y="2855"/>
                    </a:lnTo>
                    <a:lnTo>
                      <a:pt x="13950" y="2879"/>
                    </a:lnTo>
                    <a:lnTo>
                      <a:pt x="13961" y="2901"/>
                    </a:lnTo>
                    <a:lnTo>
                      <a:pt x="13971" y="2924"/>
                    </a:lnTo>
                    <a:lnTo>
                      <a:pt x="13983" y="2945"/>
                    </a:lnTo>
                    <a:lnTo>
                      <a:pt x="13995" y="2965"/>
                    </a:lnTo>
                    <a:lnTo>
                      <a:pt x="14009" y="2985"/>
                    </a:lnTo>
                    <a:lnTo>
                      <a:pt x="14024" y="3005"/>
                    </a:lnTo>
                    <a:lnTo>
                      <a:pt x="14039" y="3022"/>
                    </a:lnTo>
                    <a:lnTo>
                      <a:pt x="14057" y="3039"/>
                    </a:lnTo>
                    <a:lnTo>
                      <a:pt x="14073" y="3054"/>
                    </a:lnTo>
                    <a:lnTo>
                      <a:pt x="14090" y="3068"/>
                    </a:lnTo>
                    <a:lnTo>
                      <a:pt x="14108" y="3081"/>
                    </a:lnTo>
                    <a:lnTo>
                      <a:pt x="14127" y="3095"/>
                    </a:lnTo>
                    <a:lnTo>
                      <a:pt x="14147" y="3106"/>
                    </a:lnTo>
                    <a:lnTo>
                      <a:pt x="14166" y="3116"/>
                    </a:lnTo>
                    <a:lnTo>
                      <a:pt x="14187" y="3126"/>
                    </a:lnTo>
                    <a:lnTo>
                      <a:pt x="14207" y="3134"/>
                    </a:lnTo>
                    <a:lnTo>
                      <a:pt x="14230" y="3142"/>
                    </a:lnTo>
                    <a:lnTo>
                      <a:pt x="14252" y="3148"/>
                    </a:lnTo>
                    <a:lnTo>
                      <a:pt x="14274" y="3154"/>
                    </a:lnTo>
                    <a:lnTo>
                      <a:pt x="14297" y="3159"/>
                    </a:lnTo>
                    <a:lnTo>
                      <a:pt x="14321" y="3162"/>
                    </a:lnTo>
                    <a:lnTo>
                      <a:pt x="14344" y="3166"/>
                    </a:lnTo>
                    <a:lnTo>
                      <a:pt x="14368" y="3167"/>
                    </a:lnTo>
                    <a:lnTo>
                      <a:pt x="14392" y="3168"/>
                    </a:lnTo>
                    <a:lnTo>
                      <a:pt x="14427" y="3167"/>
                    </a:lnTo>
                    <a:lnTo>
                      <a:pt x="14461" y="3163"/>
                    </a:lnTo>
                    <a:lnTo>
                      <a:pt x="14494" y="3159"/>
                    </a:lnTo>
                    <a:lnTo>
                      <a:pt x="14525" y="3153"/>
                    </a:lnTo>
                    <a:lnTo>
                      <a:pt x="14555" y="3146"/>
                    </a:lnTo>
                    <a:lnTo>
                      <a:pt x="14585" y="3137"/>
                    </a:lnTo>
                    <a:lnTo>
                      <a:pt x="14613" y="3126"/>
                    </a:lnTo>
                    <a:lnTo>
                      <a:pt x="14640" y="3113"/>
                    </a:lnTo>
                    <a:lnTo>
                      <a:pt x="14666" y="3099"/>
                    </a:lnTo>
                    <a:lnTo>
                      <a:pt x="14690" y="3084"/>
                    </a:lnTo>
                    <a:lnTo>
                      <a:pt x="14701" y="3075"/>
                    </a:lnTo>
                    <a:lnTo>
                      <a:pt x="14712" y="3066"/>
                    </a:lnTo>
                    <a:lnTo>
                      <a:pt x="14723" y="3057"/>
                    </a:lnTo>
                    <a:lnTo>
                      <a:pt x="14733" y="3047"/>
                    </a:lnTo>
                    <a:lnTo>
                      <a:pt x="14743" y="3038"/>
                    </a:lnTo>
                    <a:lnTo>
                      <a:pt x="14754" y="3027"/>
                    </a:lnTo>
                    <a:lnTo>
                      <a:pt x="14763" y="3017"/>
                    </a:lnTo>
                    <a:lnTo>
                      <a:pt x="14772" y="3006"/>
                    </a:lnTo>
                    <a:lnTo>
                      <a:pt x="14781" y="2994"/>
                    </a:lnTo>
                    <a:lnTo>
                      <a:pt x="14789" y="2982"/>
                    </a:lnTo>
                    <a:lnTo>
                      <a:pt x="14797" y="2970"/>
                    </a:lnTo>
                    <a:lnTo>
                      <a:pt x="14804" y="2958"/>
                    </a:lnTo>
                    <a:close/>
                    <a:moveTo>
                      <a:pt x="13509" y="2523"/>
                    </a:moveTo>
                    <a:lnTo>
                      <a:pt x="13508" y="2541"/>
                    </a:lnTo>
                    <a:lnTo>
                      <a:pt x="13506" y="2558"/>
                    </a:lnTo>
                    <a:lnTo>
                      <a:pt x="13502" y="2574"/>
                    </a:lnTo>
                    <a:lnTo>
                      <a:pt x="13497" y="2589"/>
                    </a:lnTo>
                    <a:lnTo>
                      <a:pt x="13490" y="2604"/>
                    </a:lnTo>
                    <a:lnTo>
                      <a:pt x="13482" y="2617"/>
                    </a:lnTo>
                    <a:lnTo>
                      <a:pt x="13472" y="2630"/>
                    </a:lnTo>
                    <a:lnTo>
                      <a:pt x="13462" y="2641"/>
                    </a:lnTo>
                    <a:lnTo>
                      <a:pt x="13450" y="2651"/>
                    </a:lnTo>
                    <a:lnTo>
                      <a:pt x="13437" y="2660"/>
                    </a:lnTo>
                    <a:lnTo>
                      <a:pt x="13422" y="2668"/>
                    </a:lnTo>
                    <a:lnTo>
                      <a:pt x="13407" y="2675"/>
                    </a:lnTo>
                    <a:lnTo>
                      <a:pt x="13391" y="2680"/>
                    </a:lnTo>
                    <a:lnTo>
                      <a:pt x="13375" y="2684"/>
                    </a:lnTo>
                    <a:lnTo>
                      <a:pt x="13357" y="2686"/>
                    </a:lnTo>
                    <a:lnTo>
                      <a:pt x="13338" y="2687"/>
                    </a:lnTo>
                    <a:lnTo>
                      <a:pt x="13319" y="2686"/>
                    </a:lnTo>
                    <a:lnTo>
                      <a:pt x="13301" y="2684"/>
                    </a:lnTo>
                    <a:lnTo>
                      <a:pt x="13284" y="2680"/>
                    </a:lnTo>
                    <a:lnTo>
                      <a:pt x="13268" y="2675"/>
                    </a:lnTo>
                    <a:lnTo>
                      <a:pt x="13251" y="2668"/>
                    </a:lnTo>
                    <a:lnTo>
                      <a:pt x="13237" y="2660"/>
                    </a:lnTo>
                    <a:lnTo>
                      <a:pt x="13224" y="2651"/>
                    </a:lnTo>
                    <a:lnTo>
                      <a:pt x="13212" y="2641"/>
                    </a:lnTo>
                    <a:lnTo>
                      <a:pt x="13201" y="2630"/>
                    </a:lnTo>
                    <a:lnTo>
                      <a:pt x="13192" y="2617"/>
                    </a:lnTo>
                    <a:lnTo>
                      <a:pt x="13183" y="2604"/>
                    </a:lnTo>
                    <a:lnTo>
                      <a:pt x="13176" y="2589"/>
                    </a:lnTo>
                    <a:lnTo>
                      <a:pt x="13171" y="2574"/>
                    </a:lnTo>
                    <a:lnTo>
                      <a:pt x="13167" y="2558"/>
                    </a:lnTo>
                    <a:lnTo>
                      <a:pt x="13164" y="2541"/>
                    </a:lnTo>
                    <a:lnTo>
                      <a:pt x="13163" y="2523"/>
                    </a:lnTo>
                    <a:lnTo>
                      <a:pt x="13164" y="2505"/>
                    </a:lnTo>
                    <a:lnTo>
                      <a:pt x="13167" y="2489"/>
                    </a:lnTo>
                    <a:lnTo>
                      <a:pt x="13171" y="2473"/>
                    </a:lnTo>
                    <a:lnTo>
                      <a:pt x="13177" y="2458"/>
                    </a:lnTo>
                    <a:lnTo>
                      <a:pt x="13184" y="2444"/>
                    </a:lnTo>
                    <a:lnTo>
                      <a:pt x="13192" y="2431"/>
                    </a:lnTo>
                    <a:lnTo>
                      <a:pt x="13202" y="2418"/>
                    </a:lnTo>
                    <a:lnTo>
                      <a:pt x="13213" y="2407"/>
                    </a:lnTo>
                    <a:lnTo>
                      <a:pt x="13225" y="2397"/>
                    </a:lnTo>
                    <a:lnTo>
                      <a:pt x="13238" y="2388"/>
                    </a:lnTo>
                    <a:lnTo>
                      <a:pt x="13252" y="2380"/>
                    </a:lnTo>
                    <a:lnTo>
                      <a:pt x="13268" y="2373"/>
                    </a:lnTo>
                    <a:lnTo>
                      <a:pt x="13285" y="2368"/>
                    </a:lnTo>
                    <a:lnTo>
                      <a:pt x="13302" y="2365"/>
                    </a:lnTo>
                    <a:lnTo>
                      <a:pt x="13319" y="2362"/>
                    </a:lnTo>
                    <a:lnTo>
                      <a:pt x="13338" y="2362"/>
                    </a:lnTo>
                    <a:lnTo>
                      <a:pt x="13357" y="2362"/>
                    </a:lnTo>
                    <a:lnTo>
                      <a:pt x="13374" y="2365"/>
                    </a:lnTo>
                    <a:lnTo>
                      <a:pt x="13391" y="2368"/>
                    </a:lnTo>
                    <a:lnTo>
                      <a:pt x="13407" y="2373"/>
                    </a:lnTo>
                    <a:lnTo>
                      <a:pt x="13421" y="2380"/>
                    </a:lnTo>
                    <a:lnTo>
                      <a:pt x="13436" y="2388"/>
                    </a:lnTo>
                    <a:lnTo>
                      <a:pt x="13449" y="2397"/>
                    </a:lnTo>
                    <a:lnTo>
                      <a:pt x="13461" y="2407"/>
                    </a:lnTo>
                    <a:lnTo>
                      <a:pt x="13472" y="2418"/>
                    </a:lnTo>
                    <a:lnTo>
                      <a:pt x="13481" y="2431"/>
                    </a:lnTo>
                    <a:lnTo>
                      <a:pt x="13489" y="2444"/>
                    </a:lnTo>
                    <a:lnTo>
                      <a:pt x="13496" y="2458"/>
                    </a:lnTo>
                    <a:lnTo>
                      <a:pt x="13502" y="2473"/>
                    </a:lnTo>
                    <a:lnTo>
                      <a:pt x="13506" y="2489"/>
                    </a:lnTo>
                    <a:lnTo>
                      <a:pt x="13508" y="2505"/>
                    </a:lnTo>
                    <a:lnTo>
                      <a:pt x="13509" y="2523"/>
                    </a:lnTo>
                    <a:close/>
                    <a:moveTo>
                      <a:pt x="13386" y="3150"/>
                    </a:moveTo>
                    <a:lnTo>
                      <a:pt x="13407" y="3150"/>
                    </a:lnTo>
                    <a:lnTo>
                      <a:pt x="13428" y="3152"/>
                    </a:lnTo>
                    <a:lnTo>
                      <a:pt x="13448" y="3154"/>
                    </a:lnTo>
                    <a:lnTo>
                      <a:pt x="13465" y="3157"/>
                    </a:lnTo>
                    <a:lnTo>
                      <a:pt x="13481" y="3161"/>
                    </a:lnTo>
                    <a:lnTo>
                      <a:pt x="13496" y="3166"/>
                    </a:lnTo>
                    <a:lnTo>
                      <a:pt x="13509" y="3172"/>
                    </a:lnTo>
                    <a:lnTo>
                      <a:pt x="13523" y="3178"/>
                    </a:lnTo>
                    <a:lnTo>
                      <a:pt x="13533" y="3185"/>
                    </a:lnTo>
                    <a:lnTo>
                      <a:pt x="13543" y="3193"/>
                    </a:lnTo>
                    <a:lnTo>
                      <a:pt x="13550" y="3202"/>
                    </a:lnTo>
                    <a:lnTo>
                      <a:pt x="13557" y="3212"/>
                    </a:lnTo>
                    <a:lnTo>
                      <a:pt x="13562" y="3222"/>
                    </a:lnTo>
                    <a:lnTo>
                      <a:pt x="13566" y="3233"/>
                    </a:lnTo>
                    <a:lnTo>
                      <a:pt x="13568" y="3245"/>
                    </a:lnTo>
                    <a:lnTo>
                      <a:pt x="13569" y="3259"/>
                    </a:lnTo>
                    <a:lnTo>
                      <a:pt x="13568" y="3271"/>
                    </a:lnTo>
                    <a:lnTo>
                      <a:pt x="13565" y="3283"/>
                    </a:lnTo>
                    <a:lnTo>
                      <a:pt x="13561" y="3294"/>
                    </a:lnTo>
                    <a:lnTo>
                      <a:pt x="13556" y="3305"/>
                    </a:lnTo>
                    <a:lnTo>
                      <a:pt x="13549" y="3314"/>
                    </a:lnTo>
                    <a:lnTo>
                      <a:pt x="13540" y="3323"/>
                    </a:lnTo>
                    <a:lnTo>
                      <a:pt x="13530" y="3332"/>
                    </a:lnTo>
                    <a:lnTo>
                      <a:pt x="13518" y="3339"/>
                    </a:lnTo>
                    <a:lnTo>
                      <a:pt x="13504" y="3346"/>
                    </a:lnTo>
                    <a:lnTo>
                      <a:pt x="13489" y="3351"/>
                    </a:lnTo>
                    <a:lnTo>
                      <a:pt x="13473" y="3356"/>
                    </a:lnTo>
                    <a:lnTo>
                      <a:pt x="13456" y="3360"/>
                    </a:lnTo>
                    <a:lnTo>
                      <a:pt x="13437" y="3363"/>
                    </a:lnTo>
                    <a:lnTo>
                      <a:pt x="13416" y="3365"/>
                    </a:lnTo>
                    <a:lnTo>
                      <a:pt x="13394" y="3367"/>
                    </a:lnTo>
                    <a:lnTo>
                      <a:pt x="13371" y="3367"/>
                    </a:lnTo>
                    <a:lnTo>
                      <a:pt x="13317" y="3367"/>
                    </a:lnTo>
                    <a:lnTo>
                      <a:pt x="13293" y="3367"/>
                    </a:lnTo>
                    <a:lnTo>
                      <a:pt x="13271" y="3365"/>
                    </a:lnTo>
                    <a:lnTo>
                      <a:pt x="13249" y="3363"/>
                    </a:lnTo>
                    <a:lnTo>
                      <a:pt x="13230" y="3360"/>
                    </a:lnTo>
                    <a:lnTo>
                      <a:pt x="13212" y="3357"/>
                    </a:lnTo>
                    <a:lnTo>
                      <a:pt x="13196" y="3352"/>
                    </a:lnTo>
                    <a:lnTo>
                      <a:pt x="13181" y="3347"/>
                    </a:lnTo>
                    <a:lnTo>
                      <a:pt x="13168" y="3341"/>
                    </a:lnTo>
                    <a:lnTo>
                      <a:pt x="13155" y="3334"/>
                    </a:lnTo>
                    <a:lnTo>
                      <a:pt x="13145" y="3326"/>
                    </a:lnTo>
                    <a:lnTo>
                      <a:pt x="13137" y="3317"/>
                    </a:lnTo>
                    <a:lnTo>
                      <a:pt x="13130" y="3308"/>
                    </a:lnTo>
                    <a:lnTo>
                      <a:pt x="13124" y="3298"/>
                    </a:lnTo>
                    <a:lnTo>
                      <a:pt x="13121" y="3287"/>
                    </a:lnTo>
                    <a:lnTo>
                      <a:pt x="13118" y="3275"/>
                    </a:lnTo>
                    <a:lnTo>
                      <a:pt x="13117" y="3263"/>
                    </a:lnTo>
                    <a:lnTo>
                      <a:pt x="13118" y="3250"/>
                    </a:lnTo>
                    <a:lnTo>
                      <a:pt x="13120" y="3236"/>
                    </a:lnTo>
                    <a:lnTo>
                      <a:pt x="13124" y="3225"/>
                    </a:lnTo>
                    <a:lnTo>
                      <a:pt x="13129" y="3214"/>
                    </a:lnTo>
                    <a:lnTo>
                      <a:pt x="13136" y="3204"/>
                    </a:lnTo>
                    <a:lnTo>
                      <a:pt x="13145" y="3195"/>
                    </a:lnTo>
                    <a:lnTo>
                      <a:pt x="13154" y="3187"/>
                    </a:lnTo>
                    <a:lnTo>
                      <a:pt x="13167" y="3180"/>
                    </a:lnTo>
                    <a:lnTo>
                      <a:pt x="13180" y="3174"/>
                    </a:lnTo>
                    <a:lnTo>
                      <a:pt x="13194" y="3168"/>
                    </a:lnTo>
                    <a:lnTo>
                      <a:pt x="13210" y="3162"/>
                    </a:lnTo>
                    <a:lnTo>
                      <a:pt x="13228" y="3158"/>
                    </a:lnTo>
                    <a:lnTo>
                      <a:pt x="13247" y="3155"/>
                    </a:lnTo>
                    <a:lnTo>
                      <a:pt x="13269" y="3152"/>
                    </a:lnTo>
                    <a:lnTo>
                      <a:pt x="13291" y="3151"/>
                    </a:lnTo>
                    <a:lnTo>
                      <a:pt x="13315" y="3150"/>
                    </a:lnTo>
                    <a:lnTo>
                      <a:pt x="13386" y="3150"/>
                    </a:lnTo>
                    <a:close/>
                    <a:moveTo>
                      <a:pt x="13367" y="3534"/>
                    </a:moveTo>
                    <a:lnTo>
                      <a:pt x="13390" y="3534"/>
                    </a:lnTo>
                    <a:lnTo>
                      <a:pt x="13412" y="3533"/>
                    </a:lnTo>
                    <a:lnTo>
                      <a:pt x="13435" y="3532"/>
                    </a:lnTo>
                    <a:lnTo>
                      <a:pt x="13456" y="3529"/>
                    </a:lnTo>
                    <a:lnTo>
                      <a:pt x="13477" y="3527"/>
                    </a:lnTo>
                    <a:lnTo>
                      <a:pt x="13497" y="3523"/>
                    </a:lnTo>
                    <a:lnTo>
                      <a:pt x="13518" y="3519"/>
                    </a:lnTo>
                    <a:lnTo>
                      <a:pt x="13537" y="3514"/>
                    </a:lnTo>
                    <a:lnTo>
                      <a:pt x="13555" y="3509"/>
                    </a:lnTo>
                    <a:lnTo>
                      <a:pt x="13573" y="3504"/>
                    </a:lnTo>
                    <a:lnTo>
                      <a:pt x="13590" y="3497"/>
                    </a:lnTo>
                    <a:lnTo>
                      <a:pt x="13607" y="3489"/>
                    </a:lnTo>
                    <a:lnTo>
                      <a:pt x="13623" y="3482"/>
                    </a:lnTo>
                    <a:lnTo>
                      <a:pt x="13638" y="3474"/>
                    </a:lnTo>
                    <a:lnTo>
                      <a:pt x="13652" y="3466"/>
                    </a:lnTo>
                    <a:lnTo>
                      <a:pt x="13666" y="3457"/>
                    </a:lnTo>
                    <a:lnTo>
                      <a:pt x="13679" y="3447"/>
                    </a:lnTo>
                    <a:lnTo>
                      <a:pt x="13691" y="3437"/>
                    </a:lnTo>
                    <a:lnTo>
                      <a:pt x="13703" y="3427"/>
                    </a:lnTo>
                    <a:lnTo>
                      <a:pt x="13714" y="3416"/>
                    </a:lnTo>
                    <a:lnTo>
                      <a:pt x="13724" y="3404"/>
                    </a:lnTo>
                    <a:lnTo>
                      <a:pt x="13733" y="3392"/>
                    </a:lnTo>
                    <a:lnTo>
                      <a:pt x="13741" y="3379"/>
                    </a:lnTo>
                    <a:lnTo>
                      <a:pt x="13749" y="3367"/>
                    </a:lnTo>
                    <a:lnTo>
                      <a:pt x="13755" y="3354"/>
                    </a:lnTo>
                    <a:lnTo>
                      <a:pt x="13761" y="3340"/>
                    </a:lnTo>
                    <a:lnTo>
                      <a:pt x="13766" y="3325"/>
                    </a:lnTo>
                    <a:lnTo>
                      <a:pt x="13770" y="3311"/>
                    </a:lnTo>
                    <a:lnTo>
                      <a:pt x="13773" y="3296"/>
                    </a:lnTo>
                    <a:lnTo>
                      <a:pt x="13775" y="3281"/>
                    </a:lnTo>
                    <a:lnTo>
                      <a:pt x="13777" y="3265"/>
                    </a:lnTo>
                    <a:lnTo>
                      <a:pt x="13777" y="3249"/>
                    </a:lnTo>
                    <a:lnTo>
                      <a:pt x="13777" y="3234"/>
                    </a:lnTo>
                    <a:lnTo>
                      <a:pt x="13776" y="3219"/>
                    </a:lnTo>
                    <a:lnTo>
                      <a:pt x="13775" y="3205"/>
                    </a:lnTo>
                    <a:lnTo>
                      <a:pt x="13772" y="3192"/>
                    </a:lnTo>
                    <a:lnTo>
                      <a:pt x="13770" y="3179"/>
                    </a:lnTo>
                    <a:lnTo>
                      <a:pt x="13766" y="3166"/>
                    </a:lnTo>
                    <a:lnTo>
                      <a:pt x="13762" y="3153"/>
                    </a:lnTo>
                    <a:lnTo>
                      <a:pt x="13758" y="3141"/>
                    </a:lnTo>
                    <a:lnTo>
                      <a:pt x="13753" y="3129"/>
                    </a:lnTo>
                    <a:lnTo>
                      <a:pt x="13747" y="3118"/>
                    </a:lnTo>
                    <a:lnTo>
                      <a:pt x="13740" y="3108"/>
                    </a:lnTo>
                    <a:lnTo>
                      <a:pt x="13734" y="3097"/>
                    </a:lnTo>
                    <a:lnTo>
                      <a:pt x="13726" y="3088"/>
                    </a:lnTo>
                    <a:lnTo>
                      <a:pt x="13718" y="3077"/>
                    </a:lnTo>
                    <a:lnTo>
                      <a:pt x="13709" y="3069"/>
                    </a:lnTo>
                    <a:lnTo>
                      <a:pt x="13700" y="3060"/>
                    </a:lnTo>
                    <a:lnTo>
                      <a:pt x="13689" y="3052"/>
                    </a:lnTo>
                    <a:lnTo>
                      <a:pt x="13678" y="3045"/>
                    </a:lnTo>
                    <a:lnTo>
                      <a:pt x="13667" y="3038"/>
                    </a:lnTo>
                    <a:lnTo>
                      <a:pt x="13656" y="3031"/>
                    </a:lnTo>
                    <a:lnTo>
                      <a:pt x="13644" y="3025"/>
                    </a:lnTo>
                    <a:lnTo>
                      <a:pt x="13631" y="3019"/>
                    </a:lnTo>
                    <a:lnTo>
                      <a:pt x="13617" y="3014"/>
                    </a:lnTo>
                    <a:lnTo>
                      <a:pt x="13602" y="3009"/>
                    </a:lnTo>
                    <a:lnTo>
                      <a:pt x="13588" y="3005"/>
                    </a:lnTo>
                    <a:lnTo>
                      <a:pt x="13573" y="3000"/>
                    </a:lnTo>
                    <a:lnTo>
                      <a:pt x="13557" y="2996"/>
                    </a:lnTo>
                    <a:lnTo>
                      <a:pt x="13541" y="2993"/>
                    </a:lnTo>
                    <a:lnTo>
                      <a:pt x="13524" y="2991"/>
                    </a:lnTo>
                    <a:lnTo>
                      <a:pt x="13506" y="2989"/>
                    </a:lnTo>
                    <a:lnTo>
                      <a:pt x="13488" y="2987"/>
                    </a:lnTo>
                    <a:lnTo>
                      <a:pt x="13470" y="2986"/>
                    </a:lnTo>
                    <a:lnTo>
                      <a:pt x="13344" y="2981"/>
                    </a:lnTo>
                    <a:lnTo>
                      <a:pt x="13316" y="2978"/>
                    </a:lnTo>
                    <a:lnTo>
                      <a:pt x="13294" y="2975"/>
                    </a:lnTo>
                    <a:lnTo>
                      <a:pt x="13284" y="2973"/>
                    </a:lnTo>
                    <a:lnTo>
                      <a:pt x="13275" y="2970"/>
                    </a:lnTo>
                    <a:lnTo>
                      <a:pt x="13267" y="2967"/>
                    </a:lnTo>
                    <a:lnTo>
                      <a:pt x="13260" y="2964"/>
                    </a:lnTo>
                    <a:lnTo>
                      <a:pt x="13254" y="2961"/>
                    </a:lnTo>
                    <a:lnTo>
                      <a:pt x="13248" y="2956"/>
                    </a:lnTo>
                    <a:lnTo>
                      <a:pt x="13243" y="2952"/>
                    </a:lnTo>
                    <a:lnTo>
                      <a:pt x="13240" y="2947"/>
                    </a:lnTo>
                    <a:lnTo>
                      <a:pt x="13237" y="2942"/>
                    </a:lnTo>
                    <a:lnTo>
                      <a:pt x="13235" y="2936"/>
                    </a:lnTo>
                    <a:lnTo>
                      <a:pt x="13234" y="2930"/>
                    </a:lnTo>
                    <a:lnTo>
                      <a:pt x="13234" y="2923"/>
                    </a:lnTo>
                    <a:lnTo>
                      <a:pt x="13234" y="2915"/>
                    </a:lnTo>
                    <a:lnTo>
                      <a:pt x="13236" y="2906"/>
                    </a:lnTo>
                    <a:lnTo>
                      <a:pt x="13238" y="2900"/>
                    </a:lnTo>
                    <a:lnTo>
                      <a:pt x="13241" y="2895"/>
                    </a:lnTo>
                    <a:lnTo>
                      <a:pt x="13245" y="2890"/>
                    </a:lnTo>
                    <a:lnTo>
                      <a:pt x="13250" y="2884"/>
                    </a:lnTo>
                    <a:lnTo>
                      <a:pt x="13256" y="2879"/>
                    </a:lnTo>
                    <a:lnTo>
                      <a:pt x="13264" y="2874"/>
                    </a:lnTo>
                    <a:lnTo>
                      <a:pt x="13272" y="2870"/>
                    </a:lnTo>
                    <a:lnTo>
                      <a:pt x="13282" y="2866"/>
                    </a:lnTo>
                    <a:lnTo>
                      <a:pt x="13294" y="2863"/>
                    </a:lnTo>
                    <a:lnTo>
                      <a:pt x="13307" y="2860"/>
                    </a:lnTo>
                    <a:lnTo>
                      <a:pt x="13322" y="2859"/>
                    </a:lnTo>
                    <a:lnTo>
                      <a:pt x="13340" y="2858"/>
                    </a:lnTo>
                    <a:lnTo>
                      <a:pt x="13361" y="2858"/>
                    </a:lnTo>
                    <a:lnTo>
                      <a:pt x="13381" y="2857"/>
                    </a:lnTo>
                    <a:lnTo>
                      <a:pt x="13401" y="2855"/>
                    </a:lnTo>
                    <a:lnTo>
                      <a:pt x="13420" y="2852"/>
                    </a:lnTo>
                    <a:lnTo>
                      <a:pt x="13439" y="2849"/>
                    </a:lnTo>
                    <a:lnTo>
                      <a:pt x="13457" y="2845"/>
                    </a:lnTo>
                    <a:lnTo>
                      <a:pt x="13475" y="2840"/>
                    </a:lnTo>
                    <a:lnTo>
                      <a:pt x="13492" y="2833"/>
                    </a:lnTo>
                    <a:lnTo>
                      <a:pt x="13509" y="2827"/>
                    </a:lnTo>
                    <a:lnTo>
                      <a:pt x="13526" y="2821"/>
                    </a:lnTo>
                    <a:lnTo>
                      <a:pt x="13541" y="2813"/>
                    </a:lnTo>
                    <a:lnTo>
                      <a:pt x="13556" y="2805"/>
                    </a:lnTo>
                    <a:lnTo>
                      <a:pt x="13570" y="2796"/>
                    </a:lnTo>
                    <a:lnTo>
                      <a:pt x="13584" y="2787"/>
                    </a:lnTo>
                    <a:lnTo>
                      <a:pt x="13597" y="2777"/>
                    </a:lnTo>
                    <a:lnTo>
                      <a:pt x="13611" y="2766"/>
                    </a:lnTo>
                    <a:lnTo>
                      <a:pt x="13622" y="2754"/>
                    </a:lnTo>
                    <a:lnTo>
                      <a:pt x="13634" y="2743"/>
                    </a:lnTo>
                    <a:lnTo>
                      <a:pt x="13644" y="2731"/>
                    </a:lnTo>
                    <a:lnTo>
                      <a:pt x="13654" y="2718"/>
                    </a:lnTo>
                    <a:lnTo>
                      <a:pt x="13663" y="2704"/>
                    </a:lnTo>
                    <a:lnTo>
                      <a:pt x="13671" y="2691"/>
                    </a:lnTo>
                    <a:lnTo>
                      <a:pt x="13679" y="2676"/>
                    </a:lnTo>
                    <a:lnTo>
                      <a:pt x="13686" y="2661"/>
                    </a:lnTo>
                    <a:lnTo>
                      <a:pt x="13692" y="2645"/>
                    </a:lnTo>
                    <a:lnTo>
                      <a:pt x="13698" y="2630"/>
                    </a:lnTo>
                    <a:lnTo>
                      <a:pt x="13703" y="2613"/>
                    </a:lnTo>
                    <a:lnTo>
                      <a:pt x="13706" y="2597"/>
                    </a:lnTo>
                    <a:lnTo>
                      <a:pt x="13709" y="2579"/>
                    </a:lnTo>
                    <a:lnTo>
                      <a:pt x="13712" y="2561"/>
                    </a:lnTo>
                    <a:lnTo>
                      <a:pt x="13713" y="2543"/>
                    </a:lnTo>
                    <a:lnTo>
                      <a:pt x="13713" y="2525"/>
                    </a:lnTo>
                    <a:lnTo>
                      <a:pt x="13713" y="2506"/>
                    </a:lnTo>
                    <a:lnTo>
                      <a:pt x="13711" y="2488"/>
                    </a:lnTo>
                    <a:lnTo>
                      <a:pt x="13707" y="2470"/>
                    </a:lnTo>
                    <a:lnTo>
                      <a:pt x="13703" y="2452"/>
                    </a:lnTo>
                    <a:lnTo>
                      <a:pt x="13697" y="2433"/>
                    </a:lnTo>
                    <a:lnTo>
                      <a:pt x="13689" y="2414"/>
                    </a:lnTo>
                    <a:lnTo>
                      <a:pt x="13681" y="2397"/>
                    </a:lnTo>
                    <a:lnTo>
                      <a:pt x="13671" y="2379"/>
                    </a:lnTo>
                    <a:lnTo>
                      <a:pt x="13668" y="2375"/>
                    </a:lnTo>
                    <a:lnTo>
                      <a:pt x="13812" y="2377"/>
                    </a:lnTo>
                    <a:lnTo>
                      <a:pt x="13812" y="2209"/>
                    </a:lnTo>
                    <a:lnTo>
                      <a:pt x="13621" y="2209"/>
                    </a:lnTo>
                    <a:lnTo>
                      <a:pt x="13591" y="2209"/>
                    </a:lnTo>
                    <a:lnTo>
                      <a:pt x="13564" y="2208"/>
                    </a:lnTo>
                    <a:lnTo>
                      <a:pt x="13540" y="2207"/>
                    </a:lnTo>
                    <a:lnTo>
                      <a:pt x="13518" y="2206"/>
                    </a:lnTo>
                    <a:lnTo>
                      <a:pt x="13497" y="2204"/>
                    </a:lnTo>
                    <a:lnTo>
                      <a:pt x="13479" y="2202"/>
                    </a:lnTo>
                    <a:lnTo>
                      <a:pt x="13461" y="2200"/>
                    </a:lnTo>
                    <a:lnTo>
                      <a:pt x="13444" y="2198"/>
                    </a:lnTo>
                    <a:lnTo>
                      <a:pt x="13418" y="2195"/>
                    </a:lnTo>
                    <a:lnTo>
                      <a:pt x="13394" y="2193"/>
                    </a:lnTo>
                    <a:lnTo>
                      <a:pt x="13368" y="2191"/>
                    </a:lnTo>
                    <a:lnTo>
                      <a:pt x="13340" y="2190"/>
                    </a:lnTo>
                    <a:lnTo>
                      <a:pt x="13321" y="2191"/>
                    </a:lnTo>
                    <a:lnTo>
                      <a:pt x="13302" y="2192"/>
                    </a:lnTo>
                    <a:lnTo>
                      <a:pt x="13284" y="2194"/>
                    </a:lnTo>
                    <a:lnTo>
                      <a:pt x="13265" y="2196"/>
                    </a:lnTo>
                    <a:lnTo>
                      <a:pt x="13246" y="2199"/>
                    </a:lnTo>
                    <a:lnTo>
                      <a:pt x="13229" y="2203"/>
                    </a:lnTo>
                    <a:lnTo>
                      <a:pt x="13211" y="2208"/>
                    </a:lnTo>
                    <a:lnTo>
                      <a:pt x="13194" y="2213"/>
                    </a:lnTo>
                    <a:lnTo>
                      <a:pt x="13178" y="2219"/>
                    </a:lnTo>
                    <a:lnTo>
                      <a:pt x="13161" y="2225"/>
                    </a:lnTo>
                    <a:lnTo>
                      <a:pt x="13145" y="2233"/>
                    </a:lnTo>
                    <a:lnTo>
                      <a:pt x="13130" y="2240"/>
                    </a:lnTo>
                    <a:lnTo>
                      <a:pt x="13115" y="2249"/>
                    </a:lnTo>
                    <a:lnTo>
                      <a:pt x="13100" y="2258"/>
                    </a:lnTo>
                    <a:lnTo>
                      <a:pt x="13087" y="2269"/>
                    </a:lnTo>
                    <a:lnTo>
                      <a:pt x="13072" y="2279"/>
                    </a:lnTo>
                    <a:lnTo>
                      <a:pt x="13059" y="2291"/>
                    </a:lnTo>
                    <a:lnTo>
                      <a:pt x="13046" y="2303"/>
                    </a:lnTo>
                    <a:lnTo>
                      <a:pt x="13034" y="2315"/>
                    </a:lnTo>
                    <a:lnTo>
                      <a:pt x="13023" y="2329"/>
                    </a:lnTo>
                    <a:lnTo>
                      <a:pt x="13013" y="2342"/>
                    </a:lnTo>
                    <a:lnTo>
                      <a:pt x="13004" y="2357"/>
                    </a:lnTo>
                    <a:lnTo>
                      <a:pt x="12995" y="2372"/>
                    </a:lnTo>
                    <a:lnTo>
                      <a:pt x="12987" y="2387"/>
                    </a:lnTo>
                    <a:lnTo>
                      <a:pt x="12980" y="2402"/>
                    </a:lnTo>
                    <a:lnTo>
                      <a:pt x="12974" y="2418"/>
                    </a:lnTo>
                    <a:lnTo>
                      <a:pt x="12969" y="2435"/>
                    </a:lnTo>
                    <a:lnTo>
                      <a:pt x="12965" y="2452"/>
                    </a:lnTo>
                    <a:lnTo>
                      <a:pt x="12962" y="2469"/>
                    </a:lnTo>
                    <a:lnTo>
                      <a:pt x="12959" y="2487"/>
                    </a:lnTo>
                    <a:lnTo>
                      <a:pt x="12958" y="2504"/>
                    </a:lnTo>
                    <a:lnTo>
                      <a:pt x="12958" y="2523"/>
                    </a:lnTo>
                    <a:lnTo>
                      <a:pt x="12958" y="2545"/>
                    </a:lnTo>
                    <a:lnTo>
                      <a:pt x="12960" y="2567"/>
                    </a:lnTo>
                    <a:lnTo>
                      <a:pt x="12964" y="2588"/>
                    </a:lnTo>
                    <a:lnTo>
                      <a:pt x="12968" y="2609"/>
                    </a:lnTo>
                    <a:lnTo>
                      <a:pt x="12974" y="2629"/>
                    </a:lnTo>
                    <a:lnTo>
                      <a:pt x="12981" y="2648"/>
                    </a:lnTo>
                    <a:lnTo>
                      <a:pt x="12990" y="2666"/>
                    </a:lnTo>
                    <a:lnTo>
                      <a:pt x="13000" y="2685"/>
                    </a:lnTo>
                    <a:lnTo>
                      <a:pt x="13010" y="2703"/>
                    </a:lnTo>
                    <a:lnTo>
                      <a:pt x="13022" y="2719"/>
                    </a:lnTo>
                    <a:lnTo>
                      <a:pt x="13035" y="2735"/>
                    </a:lnTo>
                    <a:lnTo>
                      <a:pt x="13049" y="2750"/>
                    </a:lnTo>
                    <a:lnTo>
                      <a:pt x="13065" y="2765"/>
                    </a:lnTo>
                    <a:lnTo>
                      <a:pt x="13082" y="2779"/>
                    </a:lnTo>
                    <a:lnTo>
                      <a:pt x="13100" y="2791"/>
                    </a:lnTo>
                    <a:lnTo>
                      <a:pt x="13118" y="2803"/>
                    </a:lnTo>
                    <a:lnTo>
                      <a:pt x="13123" y="2806"/>
                    </a:lnTo>
                    <a:lnTo>
                      <a:pt x="13118" y="2808"/>
                    </a:lnTo>
                    <a:lnTo>
                      <a:pt x="13107" y="2815"/>
                    </a:lnTo>
                    <a:lnTo>
                      <a:pt x="13097" y="2821"/>
                    </a:lnTo>
                    <a:lnTo>
                      <a:pt x="13087" y="2828"/>
                    </a:lnTo>
                    <a:lnTo>
                      <a:pt x="13078" y="2836"/>
                    </a:lnTo>
                    <a:lnTo>
                      <a:pt x="13069" y="2844"/>
                    </a:lnTo>
                    <a:lnTo>
                      <a:pt x="13061" y="2852"/>
                    </a:lnTo>
                    <a:lnTo>
                      <a:pt x="13054" y="2860"/>
                    </a:lnTo>
                    <a:lnTo>
                      <a:pt x="13048" y="2869"/>
                    </a:lnTo>
                    <a:lnTo>
                      <a:pt x="13043" y="2877"/>
                    </a:lnTo>
                    <a:lnTo>
                      <a:pt x="13038" y="2886"/>
                    </a:lnTo>
                    <a:lnTo>
                      <a:pt x="13034" y="2895"/>
                    </a:lnTo>
                    <a:lnTo>
                      <a:pt x="13031" y="2905"/>
                    </a:lnTo>
                    <a:lnTo>
                      <a:pt x="13028" y="2914"/>
                    </a:lnTo>
                    <a:lnTo>
                      <a:pt x="13026" y="2925"/>
                    </a:lnTo>
                    <a:lnTo>
                      <a:pt x="13025" y="2935"/>
                    </a:lnTo>
                    <a:lnTo>
                      <a:pt x="13025" y="2945"/>
                    </a:lnTo>
                    <a:lnTo>
                      <a:pt x="13025" y="2954"/>
                    </a:lnTo>
                    <a:lnTo>
                      <a:pt x="13026" y="2962"/>
                    </a:lnTo>
                    <a:lnTo>
                      <a:pt x="13027" y="2969"/>
                    </a:lnTo>
                    <a:lnTo>
                      <a:pt x="13029" y="2977"/>
                    </a:lnTo>
                    <a:lnTo>
                      <a:pt x="13031" y="2985"/>
                    </a:lnTo>
                    <a:lnTo>
                      <a:pt x="13034" y="2992"/>
                    </a:lnTo>
                    <a:lnTo>
                      <a:pt x="13037" y="2999"/>
                    </a:lnTo>
                    <a:lnTo>
                      <a:pt x="13041" y="3007"/>
                    </a:lnTo>
                    <a:lnTo>
                      <a:pt x="13045" y="3014"/>
                    </a:lnTo>
                    <a:lnTo>
                      <a:pt x="13050" y="3020"/>
                    </a:lnTo>
                    <a:lnTo>
                      <a:pt x="13055" y="3027"/>
                    </a:lnTo>
                    <a:lnTo>
                      <a:pt x="13061" y="3033"/>
                    </a:lnTo>
                    <a:lnTo>
                      <a:pt x="13074" y="3044"/>
                    </a:lnTo>
                    <a:lnTo>
                      <a:pt x="13090" y="3055"/>
                    </a:lnTo>
                    <a:lnTo>
                      <a:pt x="13096" y="3059"/>
                    </a:lnTo>
                    <a:lnTo>
                      <a:pt x="13090" y="3061"/>
                    </a:lnTo>
                    <a:lnTo>
                      <a:pt x="13073" y="3066"/>
                    </a:lnTo>
                    <a:lnTo>
                      <a:pt x="13058" y="3073"/>
                    </a:lnTo>
                    <a:lnTo>
                      <a:pt x="13042" y="3080"/>
                    </a:lnTo>
                    <a:lnTo>
                      <a:pt x="13027" y="3089"/>
                    </a:lnTo>
                    <a:lnTo>
                      <a:pt x="13012" y="3098"/>
                    </a:lnTo>
                    <a:lnTo>
                      <a:pt x="12997" y="3108"/>
                    </a:lnTo>
                    <a:lnTo>
                      <a:pt x="12982" y="3119"/>
                    </a:lnTo>
                    <a:lnTo>
                      <a:pt x="12969" y="3131"/>
                    </a:lnTo>
                    <a:lnTo>
                      <a:pt x="12956" y="3144"/>
                    </a:lnTo>
                    <a:lnTo>
                      <a:pt x="12945" y="3159"/>
                    </a:lnTo>
                    <a:lnTo>
                      <a:pt x="12935" y="3175"/>
                    </a:lnTo>
                    <a:lnTo>
                      <a:pt x="12927" y="3192"/>
                    </a:lnTo>
                    <a:lnTo>
                      <a:pt x="12923" y="3201"/>
                    </a:lnTo>
                    <a:lnTo>
                      <a:pt x="12920" y="3210"/>
                    </a:lnTo>
                    <a:lnTo>
                      <a:pt x="12917" y="3220"/>
                    </a:lnTo>
                    <a:lnTo>
                      <a:pt x="12915" y="3230"/>
                    </a:lnTo>
                    <a:lnTo>
                      <a:pt x="12913" y="3240"/>
                    </a:lnTo>
                    <a:lnTo>
                      <a:pt x="12912" y="3252"/>
                    </a:lnTo>
                    <a:lnTo>
                      <a:pt x="12911" y="3263"/>
                    </a:lnTo>
                    <a:lnTo>
                      <a:pt x="12910" y="3274"/>
                    </a:lnTo>
                    <a:lnTo>
                      <a:pt x="12911" y="3289"/>
                    </a:lnTo>
                    <a:lnTo>
                      <a:pt x="12912" y="3304"/>
                    </a:lnTo>
                    <a:lnTo>
                      <a:pt x="12914" y="3318"/>
                    </a:lnTo>
                    <a:lnTo>
                      <a:pt x="12917" y="3332"/>
                    </a:lnTo>
                    <a:lnTo>
                      <a:pt x="12921" y="3346"/>
                    </a:lnTo>
                    <a:lnTo>
                      <a:pt x="12926" y="3359"/>
                    </a:lnTo>
                    <a:lnTo>
                      <a:pt x="12931" y="3371"/>
                    </a:lnTo>
                    <a:lnTo>
                      <a:pt x="12938" y="3383"/>
                    </a:lnTo>
                    <a:lnTo>
                      <a:pt x="12945" y="3395"/>
                    </a:lnTo>
                    <a:lnTo>
                      <a:pt x="12953" y="3406"/>
                    </a:lnTo>
                    <a:lnTo>
                      <a:pt x="12961" y="3418"/>
                    </a:lnTo>
                    <a:lnTo>
                      <a:pt x="12971" y="3428"/>
                    </a:lnTo>
                    <a:lnTo>
                      <a:pt x="12981" y="3438"/>
                    </a:lnTo>
                    <a:lnTo>
                      <a:pt x="12993" y="3448"/>
                    </a:lnTo>
                    <a:lnTo>
                      <a:pt x="13005" y="3457"/>
                    </a:lnTo>
                    <a:lnTo>
                      <a:pt x="13017" y="3465"/>
                    </a:lnTo>
                    <a:lnTo>
                      <a:pt x="13030" y="3473"/>
                    </a:lnTo>
                    <a:lnTo>
                      <a:pt x="13044" y="3481"/>
                    </a:lnTo>
                    <a:lnTo>
                      <a:pt x="13059" y="3488"/>
                    </a:lnTo>
                    <a:lnTo>
                      <a:pt x="13074" y="3495"/>
                    </a:lnTo>
                    <a:lnTo>
                      <a:pt x="13091" y="3502"/>
                    </a:lnTo>
                    <a:lnTo>
                      <a:pt x="13108" y="3507"/>
                    </a:lnTo>
                    <a:lnTo>
                      <a:pt x="13125" y="3512"/>
                    </a:lnTo>
                    <a:lnTo>
                      <a:pt x="13144" y="3517"/>
                    </a:lnTo>
                    <a:lnTo>
                      <a:pt x="13162" y="3521"/>
                    </a:lnTo>
                    <a:lnTo>
                      <a:pt x="13183" y="3524"/>
                    </a:lnTo>
                    <a:lnTo>
                      <a:pt x="13203" y="3527"/>
                    </a:lnTo>
                    <a:lnTo>
                      <a:pt x="13223" y="3530"/>
                    </a:lnTo>
                    <a:lnTo>
                      <a:pt x="13245" y="3532"/>
                    </a:lnTo>
                    <a:lnTo>
                      <a:pt x="13268" y="3533"/>
                    </a:lnTo>
                    <a:lnTo>
                      <a:pt x="13290" y="3534"/>
                    </a:lnTo>
                    <a:lnTo>
                      <a:pt x="13313" y="3534"/>
                    </a:lnTo>
                    <a:lnTo>
                      <a:pt x="13367" y="3534"/>
                    </a:lnTo>
                    <a:close/>
                    <a:moveTo>
                      <a:pt x="9001" y="135"/>
                    </a:moveTo>
                    <a:lnTo>
                      <a:pt x="9001" y="120"/>
                    </a:lnTo>
                    <a:lnTo>
                      <a:pt x="8999" y="107"/>
                    </a:lnTo>
                    <a:lnTo>
                      <a:pt x="8995" y="94"/>
                    </a:lnTo>
                    <a:lnTo>
                      <a:pt x="8991" y="81"/>
                    </a:lnTo>
                    <a:lnTo>
                      <a:pt x="8985" y="70"/>
                    </a:lnTo>
                    <a:lnTo>
                      <a:pt x="8979" y="59"/>
                    </a:lnTo>
                    <a:lnTo>
                      <a:pt x="8971" y="49"/>
                    </a:lnTo>
                    <a:lnTo>
                      <a:pt x="8962" y="38"/>
                    </a:lnTo>
                    <a:lnTo>
                      <a:pt x="8953" y="30"/>
                    </a:lnTo>
                    <a:lnTo>
                      <a:pt x="8941" y="22"/>
                    </a:lnTo>
                    <a:lnTo>
                      <a:pt x="8930" y="16"/>
                    </a:lnTo>
                    <a:lnTo>
                      <a:pt x="8918" y="10"/>
                    </a:lnTo>
                    <a:lnTo>
                      <a:pt x="8905" y="6"/>
                    </a:lnTo>
                    <a:lnTo>
                      <a:pt x="8892" y="3"/>
                    </a:lnTo>
                    <a:lnTo>
                      <a:pt x="8878" y="1"/>
                    </a:lnTo>
                    <a:lnTo>
                      <a:pt x="8864" y="0"/>
                    </a:lnTo>
                    <a:lnTo>
                      <a:pt x="8849" y="1"/>
                    </a:lnTo>
                    <a:lnTo>
                      <a:pt x="8835" y="3"/>
                    </a:lnTo>
                    <a:lnTo>
                      <a:pt x="8822" y="6"/>
                    </a:lnTo>
                    <a:lnTo>
                      <a:pt x="8809" y="10"/>
                    </a:lnTo>
                    <a:lnTo>
                      <a:pt x="8798" y="16"/>
                    </a:lnTo>
                    <a:lnTo>
                      <a:pt x="8786" y="22"/>
                    </a:lnTo>
                    <a:lnTo>
                      <a:pt x="8776" y="30"/>
                    </a:lnTo>
                    <a:lnTo>
                      <a:pt x="8766" y="38"/>
                    </a:lnTo>
                    <a:lnTo>
                      <a:pt x="8757" y="49"/>
                    </a:lnTo>
                    <a:lnTo>
                      <a:pt x="8750" y="59"/>
                    </a:lnTo>
                    <a:lnTo>
                      <a:pt x="8743" y="70"/>
                    </a:lnTo>
                    <a:lnTo>
                      <a:pt x="8737" y="81"/>
                    </a:lnTo>
                    <a:lnTo>
                      <a:pt x="8733" y="94"/>
                    </a:lnTo>
                    <a:lnTo>
                      <a:pt x="8730" y="107"/>
                    </a:lnTo>
                    <a:lnTo>
                      <a:pt x="8728" y="120"/>
                    </a:lnTo>
                    <a:lnTo>
                      <a:pt x="8727" y="135"/>
                    </a:lnTo>
                    <a:lnTo>
                      <a:pt x="8728" y="149"/>
                    </a:lnTo>
                    <a:lnTo>
                      <a:pt x="8730" y="163"/>
                    </a:lnTo>
                    <a:lnTo>
                      <a:pt x="8733" y="176"/>
                    </a:lnTo>
                    <a:lnTo>
                      <a:pt x="8737" y="188"/>
                    </a:lnTo>
                    <a:lnTo>
                      <a:pt x="8743" y="200"/>
                    </a:lnTo>
                    <a:lnTo>
                      <a:pt x="8750" y="212"/>
                    </a:lnTo>
                    <a:lnTo>
                      <a:pt x="8757" y="223"/>
                    </a:lnTo>
                    <a:lnTo>
                      <a:pt x="8766" y="232"/>
                    </a:lnTo>
                    <a:lnTo>
                      <a:pt x="8776" y="241"/>
                    </a:lnTo>
                    <a:lnTo>
                      <a:pt x="8786" y="248"/>
                    </a:lnTo>
                    <a:lnTo>
                      <a:pt x="8798" y="255"/>
                    </a:lnTo>
                    <a:lnTo>
                      <a:pt x="8809" y="260"/>
                    </a:lnTo>
                    <a:lnTo>
                      <a:pt x="8822" y="265"/>
                    </a:lnTo>
                    <a:lnTo>
                      <a:pt x="8835" y="268"/>
                    </a:lnTo>
                    <a:lnTo>
                      <a:pt x="8849" y="270"/>
                    </a:lnTo>
                    <a:lnTo>
                      <a:pt x="8864" y="271"/>
                    </a:lnTo>
                    <a:lnTo>
                      <a:pt x="8878" y="270"/>
                    </a:lnTo>
                    <a:lnTo>
                      <a:pt x="8892" y="268"/>
                    </a:lnTo>
                    <a:lnTo>
                      <a:pt x="8905" y="265"/>
                    </a:lnTo>
                    <a:lnTo>
                      <a:pt x="8918" y="260"/>
                    </a:lnTo>
                    <a:lnTo>
                      <a:pt x="8930" y="255"/>
                    </a:lnTo>
                    <a:lnTo>
                      <a:pt x="8941" y="248"/>
                    </a:lnTo>
                    <a:lnTo>
                      <a:pt x="8953" y="241"/>
                    </a:lnTo>
                    <a:lnTo>
                      <a:pt x="8962" y="232"/>
                    </a:lnTo>
                    <a:lnTo>
                      <a:pt x="8971" y="223"/>
                    </a:lnTo>
                    <a:lnTo>
                      <a:pt x="8979" y="212"/>
                    </a:lnTo>
                    <a:lnTo>
                      <a:pt x="8985" y="200"/>
                    </a:lnTo>
                    <a:lnTo>
                      <a:pt x="8991" y="188"/>
                    </a:lnTo>
                    <a:lnTo>
                      <a:pt x="8995" y="176"/>
                    </a:lnTo>
                    <a:lnTo>
                      <a:pt x="8999" y="163"/>
                    </a:lnTo>
                    <a:lnTo>
                      <a:pt x="9001" y="149"/>
                    </a:lnTo>
                    <a:lnTo>
                      <a:pt x="9001" y="135"/>
                    </a:lnTo>
                    <a:close/>
                    <a:moveTo>
                      <a:pt x="8977" y="1366"/>
                    </a:moveTo>
                    <a:lnTo>
                      <a:pt x="8977" y="426"/>
                    </a:lnTo>
                    <a:lnTo>
                      <a:pt x="8750" y="426"/>
                    </a:lnTo>
                    <a:lnTo>
                      <a:pt x="8750" y="1366"/>
                    </a:lnTo>
                    <a:lnTo>
                      <a:pt x="8977" y="1366"/>
                    </a:lnTo>
                    <a:close/>
                    <a:moveTo>
                      <a:pt x="8474" y="1366"/>
                    </a:moveTo>
                    <a:lnTo>
                      <a:pt x="8474" y="0"/>
                    </a:lnTo>
                    <a:lnTo>
                      <a:pt x="8248" y="0"/>
                    </a:lnTo>
                    <a:lnTo>
                      <a:pt x="8248" y="1366"/>
                    </a:lnTo>
                    <a:lnTo>
                      <a:pt x="8474" y="1366"/>
                    </a:lnTo>
                    <a:close/>
                    <a:moveTo>
                      <a:pt x="11099" y="1366"/>
                    </a:moveTo>
                    <a:lnTo>
                      <a:pt x="11099" y="778"/>
                    </a:lnTo>
                    <a:lnTo>
                      <a:pt x="11098" y="756"/>
                    </a:lnTo>
                    <a:lnTo>
                      <a:pt x="11097" y="735"/>
                    </a:lnTo>
                    <a:lnTo>
                      <a:pt x="11096" y="715"/>
                    </a:lnTo>
                    <a:lnTo>
                      <a:pt x="11093" y="694"/>
                    </a:lnTo>
                    <a:lnTo>
                      <a:pt x="11090" y="674"/>
                    </a:lnTo>
                    <a:lnTo>
                      <a:pt x="11086" y="655"/>
                    </a:lnTo>
                    <a:lnTo>
                      <a:pt x="11082" y="637"/>
                    </a:lnTo>
                    <a:lnTo>
                      <a:pt x="11076" y="619"/>
                    </a:lnTo>
                    <a:lnTo>
                      <a:pt x="11071" y="602"/>
                    </a:lnTo>
                    <a:lnTo>
                      <a:pt x="11064" y="586"/>
                    </a:lnTo>
                    <a:lnTo>
                      <a:pt x="11057" y="570"/>
                    </a:lnTo>
                    <a:lnTo>
                      <a:pt x="11048" y="555"/>
                    </a:lnTo>
                    <a:lnTo>
                      <a:pt x="11040" y="541"/>
                    </a:lnTo>
                    <a:lnTo>
                      <a:pt x="11031" y="527"/>
                    </a:lnTo>
                    <a:lnTo>
                      <a:pt x="11021" y="514"/>
                    </a:lnTo>
                    <a:lnTo>
                      <a:pt x="11011" y="502"/>
                    </a:lnTo>
                    <a:lnTo>
                      <a:pt x="11000" y="490"/>
                    </a:lnTo>
                    <a:lnTo>
                      <a:pt x="10988" y="479"/>
                    </a:lnTo>
                    <a:lnTo>
                      <a:pt x="10976" y="469"/>
                    </a:lnTo>
                    <a:lnTo>
                      <a:pt x="10962" y="460"/>
                    </a:lnTo>
                    <a:lnTo>
                      <a:pt x="10949" y="450"/>
                    </a:lnTo>
                    <a:lnTo>
                      <a:pt x="10935" y="442"/>
                    </a:lnTo>
                    <a:lnTo>
                      <a:pt x="10920" y="435"/>
                    </a:lnTo>
                    <a:lnTo>
                      <a:pt x="10905" y="428"/>
                    </a:lnTo>
                    <a:lnTo>
                      <a:pt x="10890" y="423"/>
                    </a:lnTo>
                    <a:lnTo>
                      <a:pt x="10872" y="418"/>
                    </a:lnTo>
                    <a:lnTo>
                      <a:pt x="10855" y="413"/>
                    </a:lnTo>
                    <a:lnTo>
                      <a:pt x="10838" y="410"/>
                    </a:lnTo>
                    <a:lnTo>
                      <a:pt x="10820" y="407"/>
                    </a:lnTo>
                    <a:lnTo>
                      <a:pt x="10802" y="405"/>
                    </a:lnTo>
                    <a:lnTo>
                      <a:pt x="10782" y="404"/>
                    </a:lnTo>
                    <a:lnTo>
                      <a:pt x="10762" y="404"/>
                    </a:lnTo>
                    <a:lnTo>
                      <a:pt x="10740" y="404"/>
                    </a:lnTo>
                    <a:lnTo>
                      <a:pt x="10719" y="406"/>
                    </a:lnTo>
                    <a:lnTo>
                      <a:pt x="10698" y="409"/>
                    </a:lnTo>
                    <a:lnTo>
                      <a:pt x="10678" y="412"/>
                    </a:lnTo>
                    <a:lnTo>
                      <a:pt x="10658" y="417"/>
                    </a:lnTo>
                    <a:lnTo>
                      <a:pt x="10640" y="423"/>
                    </a:lnTo>
                    <a:lnTo>
                      <a:pt x="10622" y="431"/>
                    </a:lnTo>
                    <a:lnTo>
                      <a:pt x="10603" y="439"/>
                    </a:lnTo>
                    <a:lnTo>
                      <a:pt x="10586" y="448"/>
                    </a:lnTo>
                    <a:lnTo>
                      <a:pt x="10570" y="460"/>
                    </a:lnTo>
                    <a:lnTo>
                      <a:pt x="10555" y="471"/>
                    </a:lnTo>
                    <a:lnTo>
                      <a:pt x="10540" y="484"/>
                    </a:lnTo>
                    <a:lnTo>
                      <a:pt x="10525" y="497"/>
                    </a:lnTo>
                    <a:lnTo>
                      <a:pt x="10511" y="512"/>
                    </a:lnTo>
                    <a:lnTo>
                      <a:pt x="10498" y="528"/>
                    </a:lnTo>
                    <a:lnTo>
                      <a:pt x="10486" y="546"/>
                    </a:lnTo>
                    <a:lnTo>
                      <a:pt x="10480" y="554"/>
                    </a:lnTo>
                    <a:lnTo>
                      <a:pt x="10480" y="0"/>
                    </a:lnTo>
                    <a:lnTo>
                      <a:pt x="10253" y="0"/>
                    </a:lnTo>
                    <a:lnTo>
                      <a:pt x="10253" y="1366"/>
                    </a:lnTo>
                    <a:lnTo>
                      <a:pt x="10480" y="1366"/>
                    </a:lnTo>
                    <a:lnTo>
                      <a:pt x="10480" y="761"/>
                    </a:lnTo>
                    <a:lnTo>
                      <a:pt x="10480" y="760"/>
                    </a:lnTo>
                    <a:lnTo>
                      <a:pt x="10488" y="743"/>
                    </a:lnTo>
                    <a:lnTo>
                      <a:pt x="10496" y="726"/>
                    </a:lnTo>
                    <a:lnTo>
                      <a:pt x="10506" y="711"/>
                    </a:lnTo>
                    <a:lnTo>
                      <a:pt x="10516" y="695"/>
                    </a:lnTo>
                    <a:lnTo>
                      <a:pt x="10528" y="682"/>
                    </a:lnTo>
                    <a:lnTo>
                      <a:pt x="10539" y="670"/>
                    </a:lnTo>
                    <a:lnTo>
                      <a:pt x="10551" y="658"/>
                    </a:lnTo>
                    <a:lnTo>
                      <a:pt x="10564" y="648"/>
                    </a:lnTo>
                    <a:lnTo>
                      <a:pt x="10578" y="639"/>
                    </a:lnTo>
                    <a:lnTo>
                      <a:pt x="10592" y="631"/>
                    </a:lnTo>
                    <a:lnTo>
                      <a:pt x="10606" y="624"/>
                    </a:lnTo>
                    <a:lnTo>
                      <a:pt x="10623" y="617"/>
                    </a:lnTo>
                    <a:lnTo>
                      <a:pt x="10638" y="613"/>
                    </a:lnTo>
                    <a:lnTo>
                      <a:pt x="10654" y="609"/>
                    </a:lnTo>
                    <a:lnTo>
                      <a:pt x="10671" y="607"/>
                    </a:lnTo>
                    <a:lnTo>
                      <a:pt x="10687" y="607"/>
                    </a:lnTo>
                    <a:lnTo>
                      <a:pt x="10710" y="608"/>
                    </a:lnTo>
                    <a:lnTo>
                      <a:pt x="10730" y="610"/>
                    </a:lnTo>
                    <a:lnTo>
                      <a:pt x="10750" y="614"/>
                    </a:lnTo>
                    <a:lnTo>
                      <a:pt x="10767" y="620"/>
                    </a:lnTo>
                    <a:lnTo>
                      <a:pt x="10776" y="625"/>
                    </a:lnTo>
                    <a:lnTo>
                      <a:pt x="10784" y="629"/>
                    </a:lnTo>
                    <a:lnTo>
                      <a:pt x="10792" y="633"/>
                    </a:lnTo>
                    <a:lnTo>
                      <a:pt x="10800" y="638"/>
                    </a:lnTo>
                    <a:lnTo>
                      <a:pt x="10807" y="643"/>
                    </a:lnTo>
                    <a:lnTo>
                      <a:pt x="10813" y="649"/>
                    </a:lnTo>
                    <a:lnTo>
                      <a:pt x="10819" y="655"/>
                    </a:lnTo>
                    <a:lnTo>
                      <a:pt x="10825" y="661"/>
                    </a:lnTo>
                    <a:lnTo>
                      <a:pt x="10831" y="668"/>
                    </a:lnTo>
                    <a:lnTo>
                      <a:pt x="10836" y="675"/>
                    </a:lnTo>
                    <a:lnTo>
                      <a:pt x="10841" y="683"/>
                    </a:lnTo>
                    <a:lnTo>
                      <a:pt x="10846" y="691"/>
                    </a:lnTo>
                    <a:lnTo>
                      <a:pt x="10854" y="709"/>
                    </a:lnTo>
                    <a:lnTo>
                      <a:pt x="10860" y="727"/>
                    </a:lnTo>
                    <a:lnTo>
                      <a:pt x="10865" y="748"/>
                    </a:lnTo>
                    <a:lnTo>
                      <a:pt x="10869" y="770"/>
                    </a:lnTo>
                    <a:lnTo>
                      <a:pt x="10871" y="794"/>
                    </a:lnTo>
                    <a:lnTo>
                      <a:pt x="10872" y="819"/>
                    </a:lnTo>
                    <a:lnTo>
                      <a:pt x="10872" y="1366"/>
                    </a:lnTo>
                    <a:lnTo>
                      <a:pt x="11099" y="1366"/>
                    </a:lnTo>
                    <a:close/>
                    <a:moveTo>
                      <a:pt x="5406" y="1294"/>
                    </a:moveTo>
                    <a:lnTo>
                      <a:pt x="5314" y="1150"/>
                    </a:lnTo>
                    <a:lnTo>
                      <a:pt x="5302" y="1160"/>
                    </a:lnTo>
                    <a:lnTo>
                      <a:pt x="5290" y="1168"/>
                    </a:lnTo>
                    <a:lnTo>
                      <a:pt x="5278" y="1175"/>
                    </a:lnTo>
                    <a:lnTo>
                      <a:pt x="5266" y="1180"/>
                    </a:lnTo>
                    <a:lnTo>
                      <a:pt x="5254" y="1185"/>
                    </a:lnTo>
                    <a:lnTo>
                      <a:pt x="5241" y="1188"/>
                    </a:lnTo>
                    <a:lnTo>
                      <a:pt x="5228" y="1190"/>
                    </a:lnTo>
                    <a:lnTo>
                      <a:pt x="5216" y="1190"/>
                    </a:lnTo>
                    <a:lnTo>
                      <a:pt x="5204" y="1190"/>
                    </a:lnTo>
                    <a:lnTo>
                      <a:pt x="5193" y="1188"/>
                    </a:lnTo>
                    <a:lnTo>
                      <a:pt x="5182" y="1186"/>
                    </a:lnTo>
                    <a:lnTo>
                      <a:pt x="5173" y="1183"/>
                    </a:lnTo>
                    <a:lnTo>
                      <a:pt x="5164" y="1179"/>
                    </a:lnTo>
                    <a:lnTo>
                      <a:pt x="5155" y="1174"/>
                    </a:lnTo>
                    <a:lnTo>
                      <a:pt x="5148" y="1168"/>
                    </a:lnTo>
                    <a:lnTo>
                      <a:pt x="5141" y="1161"/>
                    </a:lnTo>
                    <a:lnTo>
                      <a:pt x="5136" y="1154"/>
                    </a:lnTo>
                    <a:lnTo>
                      <a:pt x="5131" y="1145"/>
                    </a:lnTo>
                    <a:lnTo>
                      <a:pt x="5127" y="1135"/>
                    </a:lnTo>
                    <a:lnTo>
                      <a:pt x="5123" y="1125"/>
                    </a:lnTo>
                    <a:lnTo>
                      <a:pt x="5121" y="1113"/>
                    </a:lnTo>
                    <a:lnTo>
                      <a:pt x="5119" y="1100"/>
                    </a:lnTo>
                    <a:lnTo>
                      <a:pt x="5118" y="1087"/>
                    </a:lnTo>
                    <a:lnTo>
                      <a:pt x="5117" y="1073"/>
                    </a:lnTo>
                    <a:lnTo>
                      <a:pt x="5117" y="614"/>
                    </a:lnTo>
                    <a:lnTo>
                      <a:pt x="5375" y="614"/>
                    </a:lnTo>
                    <a:lnTo>
                      <a:pt x="5375" y="426"/>
                    </a:lnTo>
                    <a:lnTo>
                      <a:pt x="5117" y="426"/>
                    </a:lnTo>
                    <a:lnTo>
                      <a:pt x="5117" y="163"/>
                    </a:lnTo>
                    <a:lnTo>
                      <a:pt x="4896" y="163"/>
                    </a:lnTo>
                    <a:lnTo>
                      <a:pt x="4896" y="426"/>
                    </a:lnTo>
                    <a:lnTo>
                      <a:pt x="4755" y="426"/>
                    </a:lnTo>
                    <a:lnTo>
                      <a:pt x="4755" y="614"/>
                    </a:lnTo>
                    <a:lnTo>
                      <a:pt x="4896" y="614"/>
                    </a:lnTo>
                    <a:lnTo>
                      <a:pt x="4894" y="1093"/>
                    </a:lnTo>
                    <a:lnTo>
                      <a:pt x="4894" y="1111"/>
                    </a:lnTo>
                    <a:lnTo>
                      <a:pt x="4895" y="1129"/>
                    </a:lnTo>
                    <a:lnTo>
                      <a:pt x="4898" y="1146"/>
                    </a:lnTo>
                    <a:lnTo>
                      <a:pt x="4900" y="1162"/>
                    </a:lnTo>
                    <a:lnTo>
                      <a:pt x="4903" y="1177"/>
                    </a:lnTo>
                    <a:lnTo>
                      <a:pt x="4906" y="1192"/>
                    </a:lnTo>
                    <a:lnTo>
                      <a:pt x="4910" y="1207"/>
                    </a:lnTo>
                    <a:lnTo>
                      <a:pt x="4915" y="1221"/>
                    </a:lnTo>
                    <a:lnTo>
                      <a:pt x="4920" y="1235"/>
                    </a:lnTo>
                    <a:lnTo>
                      <a:pt x="4926" y="1247"/>
                    </a:lnTo>
                    <a:lnTo>
                      <a:pt x="4932" y="1260"/>
                    </a:lnTo>
                    <a:lnTo>
                      <a:pt x="4939" y="1271"/>
                    </a:lnTo>
                    <a:lnTo>
                      <a:pt x="4947" y="1283"/>
                    </a:lnTo>
                    <a:lnTo>
                      <a:pt x="4955" y="1294"/>
                    </a:lnTo>
                    <a:lnTo>
                      <a:pt x="4964" y="1304"/>
                    </a:lnTo>
                    <a:lnTo>
                      <a:pt x="4973" y="1313"/>
                    </a:lnTo>
                    <a:lnTo>
                      <a:pt x="4982" y="1321"/>
                    </a:lnTo>
                    <a:lnTo>
                      <a:pt x="4993" y="1329"/>
                    </a:lnTo>
                    <a:lnTo>
                      <a:pt x="5003" y="1336"/>
                    </a:lnTo>
                    <a:lnTo>
                      <a:pt x="5013" y="1342"/>
                    </a:lnTo>
                    <a:lnTo>
                      <a:pt x="5024" y="1348"/>
                    </a:lnTo>
                    <a:lnTo>
                      <a:pt x="5035" y="1354"/>
                    </a:lnTo>
                    <a:lnTo>
                      <a:pt x="5047" y="1359"/>
                    </a:lnTo>
                    <a:lnTo>
                      <a:pt x="5059" y="1364"/>
                    </a:lnTo>
                    <a:lnTo>
                      <a:pt x="5072" y="1368"/>
                    </a:lnTo>
                    <a:lnTo>
                      <a:pt x="5086" y="1372"/>
                    </a:lnTo>
                    <a:lnTo>
                      <a:pt x="5099" y="1375"/>
                    </a:lnTo>
                    <a:lnTo>
                      <a:pt x="5113" y="1377"/>
                    </a:lnTo>
                    <a:lnTo>
                      <a:pt x="5127" y="1379"/>
                    </a:lnTo>
                    <a:lnTo>
                      <a:pt x="5141" y="1380"/>
                    </a:lnTo>
                    <a:lnTo>
                      <a:pt x="5156" y="1381"/>
                    </a:lnTo>
                    <a:lnTo>
                      <a:pt x="5172" y="1381"/>
                    </a:lnTo>
                    <a:lnTo>
                      <a:pt x="5189" y="1381"/>
                    </a:lnTo>
                    <a:lnTo>
                      <a:pt x="5206" y="1380"/>
                    </a:lnTo>
                    <a:lnTo>
                      <a:pt x="5223" y="1378"/>
                    </a:lnTo>
                    <a:lnTo>
                      <a:pt x="5239" y="1376"/>
                    </a:lnTo>
                    <a:lnTo>
                      <a:pt x="5257" y="1372"/>
                    </a:lnTo>
                    <a:lnTo>
                      <a:pt x="5272" y="1368"/>
                    </a:lnTo>
                    <a:lnTo>
                      <a:pt x="5288" y="1364"/>
                    </a:lnTo>
                    <a:lnTo>
                      <a:pt x="5303" y="1358"/>
                    </a:lnTo>
                    <a:lnTo>
                      <a:pt x="5317" y="1352"/>
                    </a:lnTo>
                    <a:lnTo>
                      <a:pt x="5331" y="1345"/>
                    </a:lnTo>
                    <a:lnTo>
                      <a:pt x="5346" y="1338"/>
                    </a:lnTo>
                    <a:lnTo>
                      <a:pt x="5359" y="1331"/>
                    </a:lnTo>
                    <a:lnTo>
                      <a:pt x="5372" y="1322"/>
                    </a:lnTo>
                    <a:lnTo>
                      <a:pt x="5384" y="1314"/>
                    </a:lnTo>
                    <a:lnTo>
                      <a:pt x="5395" y="1304"/>
                    </a:lnTo>
                    <a:lnTo>
                      <a:pt x="5406" y="1294"/>
                    </a:lnTo>
                    <a:close/>
                    <a:moveTo>
                      <a:pt x="8099" y="1294"/>
                    </a:moveTo>
                    <a:lnTo>
                      <a:pt x="8007" y="1150"/>
                    </a:lnTo>
                    <a:lnTo>
                      <a:pt x="7995" y="1160"/>
                    </a:lnTo>
                    <a:lnTo>
                      <a:pt x="7984" y="1168"/>
                    </a:lnTo>
                    <a:lnTo>
                      <a:pt x="7971" y="1175"/>
                    </a:lnTo>
                    <a:lnTo>
                      <a:pt x="7958" y="1180"/>
                    </a:lnTo>
                    <a:lnTo>
                      <a:pt x="7946" y="1185"/>
                    </a:lnTo>
                    <a:lnTo>
                      <a:pt x="7934" y="1188"/>
                    </a:lnTo>
                    <a:lnTo>
                      <a:pt x="7921" y="1190"/>
                    </a:lnTo>
                    <a:lnTo>
                      <a:pt x="7909" y="1190"/>
                    </a:lnTo>
                    <a:lnTo>
                      <a:pt x="7897" y="1190"/>
                    </a:lnTo>
                    <a:lnTo>
                      <a:pt x="7885" y="1188"/>
                    </a:lnTo>
                    <a:lnTo>
                      <a:pt x="7874" y="1186"/>
                    </a:lnTo>
                    <a:lnTo>
                      <a:pt x="7865" y="1183"/>
                    </a:lnTo>
                    <a:lnTo>
                      <a:pt x="7856" y="1179"/>
                    </a:lnTo>
                    <a:lnTo>
                      <a:pt x="7848" y="1174"/>
                    </a:lnTo>
                    <a:lnTo>
                      <a:pt x="7841" y="1168"/>
                    </a:lnTo>
                    <a:lnTo>
                      <a:pt x="7834" y="1161"/>
                    </a:lnTo>
                    <a:lnTo>
                      <a:pt x="7829" y="1154"/>
                    </a:lnTo>
                    <a:lnTo>
                      <a:pt x="7824" y="1145"/>
                    </a:lnTo>
                    <a:lnTo>
                      <a:pt x="7820" y="1135"/>
                    </a:lnTo>
                    <a:lnTo>
                      <a:pt x="7816" y="1125"/>
                    </a:lnTo>
                    <a:lnTo>
                      <a:pt x="7814" y="1113"/>
                    </a:lnTo>
                    <a:lnTo>
                      <a:pt x="7812" y="1100"/>
                    </a:lnTo>
                    <a:lnTo>
                      <a:pt x="7811" y="1087"/>
                    </a:lnTo>
                    <a:lnTo>
                      <a:pt x="7810" y="1073"/>
                    </a:lnTo>
                    <a:lnTo>
                      <a:pt x="7810" y="614"/>
                    </a:lnTo>
                    <a:lnTo>
                      <a:pt x="8068" y="614"/>
                    </a:lnTo>
                    <a:lnTo>
                      <a:pt x="8068" y="426"/>
                    </a:lnTo>
                    <a:lnTo>
                      <a:pt x="7810" y="426"/>
                    </a:lnTo>
                    <a:lnTo>
                      <a:pt x="7810" y="163"/>
                    </a:lnTo>
                    <a:lnTo>
                      <a:pt x="7589" y="163"/>
                    </a:lnTo>
                    <a:lnTo>
                      <a:pt x="7589" y="426"/>
                    </a:lnTo>
                    <a:lnTo>
                      <a:pt x="7447" y="426"/>
                    </a:lnTo>
                    <a:lnTo>
                      <a:pt x="7447" y="614"/>
                    </a:lnTo>
                    <a:lnTo>
                      <a:pt x="7589" y="614"/>
                    </a:lnTo>
                    <a:lnTo>
                      <a:pt x="7587" y="1093"/>
                    </a:lnTo>
                    <a:lnTo>
                      <a:pt x="7587" y="1111"/>
                    </a:lnTo>
                    <a:lnTo>
                      <a:pt x="7588" y="1129"/>
                    </a:lnTo>
                    <a:lnTo>
                      <a:pt x="7590" y="1146"/>
                    </a:lnTo>
                    <a:lnTo>
                      <a:pt x="7592" y="1162"/>
                    </a:lnTo>
                    <a:lnTo>
                      <a:pt x="7595" y="1177"/>
                    </a:lnTo>
                    <a:lnTo>
                      <a:pt x="7598" y="1192"/>
                    </a:lnTo>
                    <a:lnTo>
                      <a:pt x="7602" y="1207"/>
                    </a:lnTo>
                    <a:lnTo>
                      <a:pt x="7607" y="1221"/>
                    </a:lnTo>
                    <a:lnTo>
                      <a:pt x="7612" y="1235"/>
                    </a:lnTo>
                    <a:lnTo>
                      <a:pt x="7618" y="1247"/>
                    </a:lnTo>
                    <a:lnTo>
                      <a:pt x="7625" y="1260"/>
                    </a:lnTo>
                    <a:lnTo>
                      <a:pt x="7632" y="1271"/>
                    </a:lnTo>
                    <a:lnTo>
                      <a:pt x="7640" y="1283"/>
                    </a:lnTo>
                    <a:lnTo>
                      <a:pt x="7648" y="1294"/>
                    </a:lnTo>
                    <a:lnTo>
                      <a:pt x="7657" y="1304"/>
                    </a:lnTo>
                    <a:lnTo>
                      <a:pt x="7666" y="1313"/>
                    </a:lnTo>
                    <a:lnTo>
                      <a:pt x="7675" y="1321"/>
                    </a:lnTo>
                    <a:lnTo>
                      <a:pt x="7685" y="1329"/>
                    </a:lnTo>
                    <a:lnTo>
                      <a:pt x="7695" y="1336"/>
                    </a:lnTo>
                    <a:lnTo>
                      <a:pt x="7705" y="1342"/>
                    </a:lnTo>
                    <a:lnTo>
                      <a:pt x="7717" y="1348"/>
                    </a:lnTo>
                    <a:lnTo>
                      <a:pt x="7728" y="1354"/>
                    </a:lnTo>
                    <a:lnTo>
                      <a:pt x="7740" y="1359"/>
                    </a:lnTo>
                    <a:lnTo>
                      <a:pt x="7752" y="1364"/>
                    </a:lnTo>
                    <a:lnTo>
                      <a:pt x="7765" y="1368"/>
                    </a:lnTo>
                    <a:lnTo>
                      <a:pt x="7778" y="1372"/>
                    </a:lnTo>
                    <a:lnTo>
                      <a:pt x="7791" y="1375"/>
                    </a:lnTo>
                    <a:lnTo>
                      <a:pt x="7806" y="1377"/>
                    </a:lnTo>
                    <a:lnTo>
                      <a:pt x="7820" y="1379"/>
                    </a:lnTo>
                    <a:lnTo>
                      <a:pt x="7835" y="1380"/>
                    </a:lnTo>
                    <a:lnTo>
                      <a:pt x="7849" y="1381"/>
                    </a:lnTo>
                    <a:lnTo>
                      <a:pt x="7864" y="1381"/>
                    </a:lnTo>
                    <a:lnTo>
                      <a:pt x="7882" y="1381"/>
                    </a:lnTo>
                    <a:lnTo>
                      <a:pt x="7899" y="1380"/>
                    </a:lnTo>
                    <a:lnTo>
                      <a:pt x="7916" y="1378"/>
                    </a:lnTo>
                    <a:lnTo>
                      <a:pt x="7933" y="1376"/>
                    </a:lnTo>
                    <a:lnTo>
                      <a:pt x="7949" y="1372"/>
                    </a:lnTo>
                    <a:lnTo>
                      <a:pt x="7964" y="1368"/>
                    </a:lnTo>
                    <a:lnTo>
                      <a:pt x="7981" y="1364"/>
                    </a:lnTo>
                    <a:lnTo>
                      <a:pt x="7996" y="1358"/>
                    </a:lnTo>
                    <a:lnTo>
                      <a:pt x="8010" y="1352"/>
                    </a:lnTo>
                    <a:lnTo>
                      <a:pt x="8025" y="1345"/>
                    </a:lnTo>
                    <a:lnTo>
                      <a:pt x="8038" y="1338"/>
                    </a:lnTo>
                    <a:lnTo>
                      <a:pt x="8051" y="1331"/>
                    </a:lnTo>
                    <a:lnTo>
                      <a:pt x="8065" y="1322"/>
                    </a:lnTo>
                    <a:lnTo>
                      <a:pt x="8077" y="1314"/>
                    </a:lnTo>
                    <a:lnTo>
                      <a:pt x="8089" y="1304"/>
                    </a:lnTo>
                    <a:lnTo>
                      <a:pt x="8099" y="1294"/>
                    </a:lnTo>
                    <a:close/>
                    <a:moveTo>
                      <a:pt x="6084" y="887"/>
                    </a:moveTo>
                    <a:lnTo>
                      <a:pt x="6082" y="1103"/>
                    </a:lnTo>
                    <a:lnTo>
                      <a:pt x="6032" y="1135"/>
                    </a:lnTo>
                    <a:lnTo>
                      <a:pt x="6007" y="1151"/>
                    </a:lnTo>
                    <a:lnTo>
                      <a:pt x="5984" y="1164"/>
                    </a:lnTo>
                    <a:lnTo>
                      <a:pt x="5962" y="1176"/>
                    </a:lnTo>
                    <a:lnTo>
                      <a:pt x="5941" y="1185"/>
                    </a:lnTo>
                    <a:lnTo>
                      <a:pt x="5922" y="1192"/>
                    </a:lnTo>
                    <a:lnTo>
                      <a:pt x="5902" y="1198"/>
                    </a:lnTo>
                    <a:lnTo>
                      <a:pt x="5893" y="1200"/>
                    </a:lnTo>
                    <a:lnTo>
                      <a:pt x="5883" y="1201"/>
                    </a:lnTo>
                    <a:lnTo>
                      <a:pt x="5872" y="1202"/>
                    </a:lnTo>
                    <a:lnTo>
                      <a:pt x="5861" y="1202"/>
                    </a:lnTo>
                    <a:lnTo>
                      <a:pt x="5847" y="1202"/>
                    </a:lnTo>
                    <a:lnTo>
                      <a:pt x="5834" y="1200"/>
                    </a:lnTo>
                    <a:lnTo>
                      <a:pt x="5822" y="1198"/>
                    </a:lnTo>
                    <a:lnTo>
                      <a:pt x="5809" y="1194"/>
                    </a:lnTo>
                    <a:lnTo>
                      <a:pt x="5797" y="1189"/>
                    </a:lnTo>
                    <a:lnTo>
                      <a:pt x="5785" y="1184"/>
                    </a:lnTo>
                    <a:lnTo>
                      <a:pt x="5773" y="1178"/>
                    </a:lnTo>
                    <a:lnTo>
                      <a:pt x="5763" y="1170"/>
                    </a:lnTo>
                    <a:lnTo>
                      <a:pt x="5753" y="1162"/>
                    </a:lnTo>
                    <a:lnTo>
                      <a:pt x="5745" y="1153"/>
                    </a:lnTo>
                    <a:lnTo>
                      <a:pt x="5737" y="1143"/>
                    </a:lnTo>
                    <a:lnTo>
                      <a:pt x="5731" y="1132"/>
                    </a:lnTo>
                    <a:lnTo>
                      <a:pt x="5726" y="1120"/>
                    </a:lnTo>
                    <a:lnTo>
                      <a:pt x="5722" y="1107"/>
                    </a:lnTo>
                    <a:lnTo>
                      <a:pt x="5719" y="1093"/>
                    </a:lnTo>
                    <a:lnTo>
                      <a:pt x="5719" y="1078"/>
                    </a:lnTo>
                    <a:lnTo>
                      <a:pt x="5719" y="1064"/>
                    </a:lnTo>
                    <a:lnTo>
                      <a:pt x="5722" y="1051"/>
                    </a:lnTo>
                    <a:lnTo>
                      <a:pt x="5725" y="1039"/>
                    </a:lnTo>
                    <a:lnTo>
                      <a:pt x="5730" y="1026"/>
                    </a:lnTo>
                    <a:lnTo>
                      <a:pt x="5737" y="1016"/>
                    </a:lnTo>
                    <a:lnTo>
                      <a:pt x="5745" y="1006"/>
                    </a:lnTo>
                    <a:lnTo>
                      <a:pt x="5755" y="997"/>
                    </a:lnTo>
                    <a:lnTo>
                      <a:pt x="5766" y="989"/>
                    </a:lnTo>
                    <a:lnTo>
                      <a:pt x="5779" y="981"/>
                    </a:lnTo>
                    <a:lnTo>
                      <a:pt x="5793" y="973"/>
                    </a:lnTo>
                    <a:lnTo>
                      <a:pt x="5808" y="966"/>
                    </a:lnTo>
                    <a:lnTo>
                      <a:pt x="5825" y="960"/>
                    </a:lnTo>
                    <a:lnTo>
                      <a:pt x="5844" y="953"/>
                    </a:lnTo>
                    <a:lnTo>
                      <a:pt x="5863" y="946"/>
                    </a:lnTo>
                    <a:lnTo>
                      <a:pt x="5885" y="940"/>
                    </a:lnTo>
                    <a:lnTo>
                      <a:pt x="5908" y="934"/>
                    </a:lnTo>
                    <a:lnTo>
                      <a:pt x="6084" y="887"/>
                    </a:lnTo>
                    <a:close/>
                    <a:moveTo>
                      <a:pt x="6069" y="1283"/>
                    </a:moveTo>
                    <a:lnTo>
                      <a:pt x="6086" y="1268"/>
                    </a:lnTo>
                    <a:lnTo>
                      <a:pt x="6086" y="1366"/>
                    </a:lnTo>
                    <a:lnTo>
                      <a:pt x="6304" y="1366"/>
                    </a:lnTo>
                    <a:lnTo>
                      <a:pt x="6304" y="742"/>
                    </a:lnTo>
                    <a:lnTo>
                      <a:pt x="6304" y="722"/>
                    </a:lnTo>
                    <a:lnTo>
                      <a:pt x="6302" y="702"/>
                    </a:lnTo>
                    <a:lnTo>
                      <a:pt x="6300" y="683"/>
                    </a:lnTo>
                    <a:lnTo>
                      <a:pt x="6297" y="665"/>
                    </a:lnTo>
                    <a:lnTo>
                      <a:pt x="6294" y="647"/>
                    </a:lnTo>
                    <a:lnTo>
                      <a:pt x="6289" y="630"/>
                    </a:lnTo>
                    <a:lnTo>
                      <a:pt x="6284" y="613"/>
                    </a:lnTo>
                    <a:lnTo>
                      <a:pt x="6278" y="597"/>
                    </a:lnTo>
                    <a:lnTo>
                      <a:pt x="6271" y="581"/>
                    </a:lnTo>
                    <a:lnTo>
                      <a:pt x="6264" y="566"/>
                    </a:lnTo>
                    <a:lnTo>
                      <a:pt x="6256" y="552"/>
                    </a:lnTo>
                    <a:lnTo>
                      <a:pt x="6247" y="538"/>
                    </a:lnTo>
                    <a:lnTo>
                      <a:pt x="6237" y="525"/>
                    </a:lnTo>
                    <a:lnTo>
                      <a:pt x="6226" y="512"/>
                    </a:lnTo>
                    <a:lnTo>
                      <a:pt x="6214" y="500"/>
                    </a:lnTo>
                    <a:lnTo>
                      <a:pt x="6202" y="489"/>
                    </a:lnTo>
                    <a:lnTo>
                      <a:pt x="6189" y="479"/>
                    </a:lnTo>
                    <a:lnTo>
                      <a:pt x="6176" y="469"/>
                    </a:lnTo>
                    <a:lnTo>
                      <a:pt x="6162" y="460"/>
                    </a:lnTo>
                    <a:lnTo>
                      <a:pt x="6147" y="450"/>
                    </a:lnTo>
                    <a:lnTo>
                      <a:pt x="6132" y="442"/>
                    </a:lnTo>
                    <a:lnTo>
                      <a:pt x="6114" y="435"/>
                    </a:lnTo>
                    <a:lnTo>
                      <a:pt x="6098" y="428"/>
                    </a:lnTo>
                    <a:lnTo>
                      <a:pt x="6080" y="422"/>
                    </a:lnTo>
                    <a:lnTo>
                      <a:pt x="6062" y="417"/>
                    </a:lnTo>
                    <a:lnTo>
                      <a:pt x="6043" y="413"/>
                    </a:lnTo>
                    <a:lnTo>
                      <a:pt x="6023" y="409"/>
                    </a:lnTo>
                    <a:lnTo>
                      <a:pt x="6002" y="406"/>
                    </a:lnTo>
                    <a:lnTo>
                      <a:pt x="5982" y="403"/>
                    </a:lnTo>
                    <a:lnTo>
                      <a:pt x="5960" y="401"/>
                    </a:lnTo>
                    <a:lnTo>
                      <a:pt x="5937" y="400"/>
                    </a:lnTo>
                    <a:lnTo>
                      <a:pt x="5914" y="400"/>
                    </a:lnTo>
                    <a:lnTo>
                      <a:pt x="5896" y="400"/>
                    </a:lnTo>
                    <a:lnTo>
                      <a:pt x="5878" y="401"/>
                    </a:lnTo>
                    <a:lnTo>
                      <a:pt x="5859" y="402"/>
                    </a:lnTo>
                    <a:lnTo>
                      <a:pt x="5842" y="404"/>
                    </a:lnTo>
                    <a:lnTo>
                      <a:pt x="5824" y="406"/>
                    </a:lnTo>
                    <a:lnTo>
                      <a:pt x="5807" y="409"/>
                    </a:lnTo>
                    <a:lnTo>
                      <a:pt x="5791" y="412"/>
                    </a:lnTo>
                    <a:lnTo>
                      <a:pt x="5774" y="416"/>
                    </a:lnTo>
                    <a:lnTo>
                      <a:pt x="5758" y="420"/>
                    </a:lnTo>
                    <a:lnTo>
                      <a:pt x="5742" y="425"/>
                    </a:lnTo>
                    <a:lnTo>
                      <a:pt x="5727" y="430"/>
                    </a:lnTo>
                    <a:lnTo>
                      <a:pt x="5712" y="436"/>
                    </a:lnTo>
                    <a:lnTo>
                      <a:pt x="5698" y="442"/>
                    </a:lnTo>
                    <a:lnTo>
                      <a:pt x="5683" y="449"/>
                    </a:lnTo>
                    <a:lnTo>
                      <a:pt x="5669" y="456"/>
                    </a:lnTo>
                    <a:lnTo>
                      <a:pt x="5656" y="464"/>
                    </a:lnTo>
                    <a:lnTo>
                      <a:pt x="5643" y="472"/>
                    </a:lnTo>
                    <a:lnTo>
                      <a:pt x="5630" y="481"/>
                    </a:lnTo>
                    <a:lnTo>
                      <a:pt x="5618" y="490"/>
                    </a:lnTo>
                    <a:lnTo>
                      <a:pt x="5607" y="499"/>
                    </a:lnTo>
                    <a:lnTo>
                      <a:pt x="5595" y="509"/>
                    </a:lnTo>
                    <a:lnTo>
                      <a:pt x="5584" y="519"/>
                    </a:lnTo>
                    <a:lnTo>
                      <a:pt x="5574" y="529"/>
                    </a:lnTo>
                    <a:lnTo>
                      <a:pt x="5564" y="541"/>
                    </a:lnTo>
                    <a:lnTo>
                      <a:pt x="5555" y="552"/>
                    </a:lnTo>
                    <a:lnTo>
                      <a:pt x="5546" y="564"/>
                    </a:lnTo>
                    <a:lnTo>
                      <a:pt x="5538" y="576"/>
                    </a:lnTo>
                    <a:lnTo>
                      <a:pt x="5531" y="588"/>
                    </a:lnTo>
                    <a:lnTo>
                      <a:pt x="5523" y="601"/>
                    </a:lnTo>
                    <a:lnTo>
                      <a:pt x="5517" y="615"/>
                    </a:lnTo>
                    <a:lnTo>
                      <a:pt x="5510" y="629"/>
                    </a:lnTo>
                    <a:lnTo>
                      <a:pt x="5504" y="643"/>
                    </a:lnTo>
                    <a:lnTo>
                      <a:pt x="5701" y="710"/>
                    </a:lnTo>
                    <a:lnTo>
                      <a:pt x="5707" y="694"/>
                    </a:lnTo>
                    <a:lnTo>
                      <a:pt x="5715" y="681"/>
                    </a:lnTo>
                    <a:lnTo>
                      <a:pt x="5723" y="668"/>
                    </a:lnTo>
                    <a:lnTo>
                      <a:pt x="5732" y="656"/>
                    </a:lnTo>
                    <a:lnTo>
                      <a:pt x="5742" y="645"/>
                    </a:lnTo>
                    <a:lnTo>
                      <a:pt x="5752" y="635"/>
                    </a:lnTo>
                    <a:lnTo>
                      <a:pt x="5764" y="625"/>
                    </a:lnTo>
                    <a:lnTo>
                      <a:pt x="5776" y="616"/>
                    </a:lnTo>
                    <a:lnTo>
                      <a:pt x="5790" y="609"/>
                    </a:lnTo>
                    <a:lnTo>
                      <a:pt x="5804" y="602"/>
                    </a:lnTo>
                    <a:lnTo>
                      <a:pt x="5818" y="597"/>
                    </a:lnTo>
                    <a:lnTo>
                      <a:pt x="5833" y="592"/>
                    </a:lnTo>
                    <a:lnTo>
                      <a:pt x="5849" y="589"/>
                    </a:lnTo>
                    <a:lnTo>
                      <a:pt x="5866" y="586"/>
                    </a:lnTo>
                    <a:lnTo>
                      <a:pt x="5883" y="585"/>
                    </a:lnTo>
                    <a:lnTo>
                      <a:pt x="5901" y="584"/>
                    </a:lnTo>
                    <a:lnTo>
                      <a:pt x="5920" y="585"/>
                    </a:lnTo>
                    <a:lnTo>
                      <a:pt x="5939" y="586"/>
                    </a:lnTo>
                    <a:lnTo>
                      <a:pt x="5957" y="589"/>
                    </a:lnTo>
                    <a:lnTo>
                      <a:pt x="5973" y="593"/>
                    </a:lnTo>
                    <a:lnTo>
                      <a:pt x="5989" y="598"/>
                    </a:lnTo>
                    <a:lnTo>
                      <a:pt x="6003" y="604"/>
                    </a:lnTo>
                    <a:lnTo>
                      <a:pt x="6016" y="611"/>
                    </a:lnTo>
                    <a:lnTo>
                      <a:pt x="6028" y="619"/>
                    </a:lnTo>
                    <a:lnTo>
                      <a:pt x="6039" y="630"/>
                    </a:lnTo>
                    <a:lnTo>
                      <a:pt x="6050" y="640"/>
                    </a:lnTo>
                    <a:lnTo>
                      <a:pt x="6059" y="651"/>
                    </a:lnTo>
                    <a:lnTo>
                      <a:pt x="6066" y="663"/>
                    </a:lnTo>
                    <a:lnTo>
                      <a:pt x="6073" y="676"/>
                    </a:lnTo>
                    <a:lnTo>
                      <a:pt x="6078" y="690"/>
                    </a:lnTo>
                    <a:lnTo>
                      <a:pt x="6081" y="705"/>
                    </a:lnTo>
                    <a:lnTo>
                      <a:pt x="6084" y="721"/>
                    </a:lnTo>
                    <a:lnTo>
                      <a:pt x="6084" y="724"/>
                    </a:lnTo>
                    <a:lnTo>
                      <a:pt x="5820" y="792"/>
                    </a:lnTo>
                    <a:lnTo>
                      <a:pt x="5778" y="803"/>
                    </a:lnTo>
                    <a:lnTo>
                      <a:pt x="5739" y="815"/>
                    </a:lnTo>
                    <a:lnTo>
                      <a:pt x="5703" y="828"/>
                    </a:lnTo>
                    <a:lnTo>
                      <a:pt x="5670" y="842"/>
                    </a:lnTo>
                    <a:lnTo>
                      <a:pt x="5655" y="849"/>
                    </a:lnTo>
                    <a:lnTo>
                      <a:pt x="5641" y="856"/>
                    </a:lnTo>
                    <a:lnTo>
                      <a:pt x="5627" y="864"/>
                    </a:lnTo>
                    <a:lnTo>
                      <a:pt x="5614" y="873"/>
                    </a:lnTo>
                    <a:lnTo>
                      <a:pt x="5602" y="881"/>
                    </a:lnTo>
                    <a:lnTo>
                      <a:pt x="5589" y="889"/>
                    </a:lnTo>
                    <a:lnTo>
                      <a:pt x="5579" y="898"/>
                    </a:lnTo>
                    <a:lnTo>
                      <a:pt x="5568" y="907"/>
                    </a:lnTo>
                    <a:lnTo>
                      <a:pt x="5559" y="916"/>
                    </a:lnTo>
                    <a:lnTo>
                      <a:pt x="5550" y="925"/>
                    </a:lnTo>
                    <a:lnTo>
                      <a:pt x="5542" y="935"/>
                    </a:lnTo>
                    <a:lnTo>
                      <a:pt x="5535" y="945"/>
                    </a:lnTo>
                    <a:lnTo>
                      <a:pt x="5528" y="956"/>
                    </a:lnTo>
                    <a:lnTo>
                      <a:pt x="5522" y="967"/>
                    </a:lnTo>
                    <a:lnTo>
                      <a:pt x="5516" y="978"/>
                    </a:lnTo>
                    <a:lnTo>
                      <a:pt x="5510" y="989"/>
                    </a:lnTo>
                    <a:lnTo>
                      <a:pt x="5506" y="1000"/>
                    </a:lnTo>
                    <a:lnTo>
                      <a:pt x="5502" y="1012"/>
                    </a:lnTo>
                    <a:lnTo>
                      <a:pt x="5499" y="1024"/>
                    </a:lnTo>
                    <a:lnTo>
                      <a:pt x="5496" y="1038"/>
                    </a:lnTo>
                    <a:lnTo>
                      <a:pt x="5494" y="1051"/>
                    </a:lnTo>
                    <a:lnTo>
                      <a:pt x="5493" y="1064"/>
                    </a:lnTo>
                    <a:lnTo>
                      <a:pt x="5492" y="1078"/>
                    </a:lnTo>
                    <a:lnTo>
                      <a:pt x="5492" y="1092"/>
                    </a:lnTo>
                    <a:lnTo>
                      <a:pt x="5492" y="1107"/>
                    </a:lnTo>
                    <a:lnTo>
                      <a:pt x="5493" y="1124"/>
                    </a:lnTo>
                    <a:lnTo>
                      <a:pt x="5495" y="1139"/>
                    </a:lnTo>
                    <a:lnTo>
                      <a:pt x="5498" y="1154"/>
                    </a:lnTo>
                    <a:lnTo>
                      <a:pt x="5501" y="1168"/>
                    </a:lnTo>
                    <a:lnTo>
                      <a:pt x="5506" y="1182"/>
                    </a:lnTo>
                    <a:lnTo>
                      <a:pt x="5510" y="1197"/>
                    </a:lnTo>
                    <a:lnTo>
                      <a:pt x="5517" y="1211"/>
                    </a:lnTo>
                    <a:lnTo>
                      <a:pt x="5524" y="1224"/>
                    </a:lnTo>
                    <a:lnTo>
                      <a:pt x="5531" y="1237"/>
                    </a:lnTo>
                    <a:lnTo>
                      <a:pt x="5539" y="1249"/>
                    </a:lnTo>
                    <a:lnTo>
                      <a:pt x="5547" y="1261"/>
                    </a:lnTo>
                    <a:lnTo>
                      <a:pt x="5557" y="1272"/>
                    </a:lnTo>
                    <a:lnTo>
                      <a:pt x="5567" y="1285"/>
                    </a:lnTo>
                    <a:lnTo>
                      <a:pt x="5577" y="1295"/>
                    </a:lnTo>
                    <a:lnTo>
                      <a:pt x="5589" y="1305"/>
                    </a:lnTo>
                    <a:lnTo>
                      <a:pt x="5600" y="1314"/>
                    </a:lnTo>
                    <a:lnTo>
                      <a:pt x="5613" y="1323"/>
                    </a:lnTo>
                    <a:lnTo>
                      <a:pt x="5625" y="1331"/>
                    </a:lnTo>
                    <a:lnTo>
                      <a:pt x="5637" y="1338"/>
                    </a:lnTo>
                    <a:lnTo>
                      <a:pt x="5650" y="1345"/>
                    </a:lnTo>
                    <a:lnTo>
                      <a:pt x="5663" y="1351"/>
                    </a:lnTo>
                    <a:lnTo>
                      <a:pt x="5676" y="1357"/>
                    </a:lnTo>
                    <a:lnTo>
                      <a:pt x="5691" y="1363"/>
                    </a:lnTo>
                    <a:lnTo>
                      <a:pt x="5705" y="1368"/>
                    </a:lnTo>
                    <a:lnTo>
                      <a:pt x="5720" y="1372"/>
                    </a:lnTo>
                    <a:lnTo>
                      <a:pt x="5734" y="1375"/>
                    </a:lnTo>
                    <a:lnTo>
                      <a:pt x="5749" y="1378"/>
                    </a:lnTo>
                    <a:lnTo>
                      <a:pt x="5764" y="1380"/>
                    </a:lnTo>
                    <a:lnTo>
                      <a:pt x="5780" y="1382"/>
                    </a:lnTo>
                    <a:lnTo>
                      <a:pt x="5796" y="1383"/>
                    </a:lnTo>
                    <a:lnTo>
                      <a:pt x="5811" y="1383"/>
                    </a:lnTo>
                    <a:lnTo>
                      <a:pt x="5829" y="1383"/>
                    </a:lnTo>
                    <a:lnTo>
                      <a:pt x="5846" y="1382"/>
                    </a:lnTo>
                    <a:lnTo>
                      <a:pt x="5863" y="1380"/>
                    </a:lnTo>
                    <a:lnTo>
                      <a:pt x="5881" y="1377"/>
                    </a:lnTo>
                    <a:lnTo>
                      <a:pt x="5897" y="1374"/>
                    </a:lnTo>
                    <a:lnTo>
                      <a:pt x="5913" y="1370"/>
                    </a:lnTo>
                    <a:lnTo>
                      <a:pt x="5929" y="1365"/>
                    </a:lnTo>
                    <a:lnTo>
                      <a:pt x="5945" y="1359"/>
                    </a:lnTo>
                    <a:lnTo>
                      <a:pt x="5961" y="1352"/>
                    </a:lnTo>
                    <a:lnTo>
                      <a:pt x="5976" y="1345"/>
                    </a:lnTo>
                    <a:lnTo>
                      <a:pt x="5992" y="1337"/>
                    </a:lnTo>
                    <a:lnTo>
                      <a:pt x="6007" y="1328"/>
                    </a:lnTo>
                    <a:lnTo>
                      <a:pt x="6022" y="1318"/>
                    </a:lnTo>
                    <a:lnTo>
                      <a:pt x="6037" y="1307"/>
                    </a:lnTo>
                    <a:lnTo>
                      <a:pt x="6054" y="1295"/>
                    </a:lnTo>
                    <a:lnTo>
                      <a:pt x="6069" y="1283"/>
                    </a:lnTo>
                    <a:close/>
                    <a:moveTo>
                      <a:pt x="7081" y="887"/>
                    </a:moveTo>
                    <a:lnTo>
                      <a:pt x="7079" y="1103"/>
                    </a:lnTo>
                    <a:lnTo>
                      <a:pt x="7031" y="1135"/>
                    </a:lnTo>
                    <a:lnTo>
                      <a:pt x="7004" y="1151"/>
                    </a:lnTo>
                    <a:lnTo>
                      <a:pt x="6981" y="1164"/>
                    </a:lnTo>
                    <a:lnTo>
                      <a:pt x="6960" y="1176"/>
                    </a:lnTo>
                    <a:lnTo>
                      <a:pt x="6940" y="1185"/>
                    </a:lnTo>
                    <a:lnTo>
                      <a:pt x="6919" y="1192"/>
                    </a:lnTo>
                    <a:lnTo>
                      <a:pt x="6900" y="1198"/>
                    </a:lnTo>
                    <a:lnTo>
                      <a:pt x="6890" y="1200"/>
                    </a:lnTo>
                    <a:lnTo>
                      <a:pt x="6880" y="1201"/>
                    </a:lnTo>
                    <a:lnTo>
                      <a:pt x="6870" y="1202"/>
                    </a:lnTo>
                    <a:lnTo>
                      <a:pt x="6859" y="1202"/>
                    </a:lnTo>
                    <a:lnTo>
                      <a:pt x="6846" y="1202"/>
                    </a:lnTo>
                    <a:lnTo>
                      <a:pt x="6832" y="1200"/>
                    </a:lnTo>
                    <a:lnTo>
                      <a:pt x="6819" y="1198"/>
                    </a:lnTo>
                    <a:lnTo>
                      <a:pt x="6806" y="1194"/>
                    </a:lnTo>
                    <a:lnTo>
                      <a:pt x="6794" y="1189"/>
                    </a:lnTo>
                    <a:lnTo>
                      <a:pt x="6783" y="1184"/>
                    </a:lnTo>
                    <a:lnTo>
                      <a:pt x="6772" y="1178"/>
                    </a:lnTo>
                    <a:lnTo>
                      <a:pt x="6761" y="1170"/>
                    </a:lnTo>
                    <a:lnTo>
                      <a:pt x="6752" y="1162"/>
                    </a:lnTo>
                    <a:lnTo>
                      <a:pt x="6742" y="1153"/>
                    </a:lnTo>
                    <a:lnTo>
                      <a:pt x="6735" y="1143"/>
                    </a:lnTo>
                    <a:lnTo>
                      <a:pt x="6728" y="1132"/>
                    </a:lnTo>
                    <a:lnTo>
                      <a:pt x="6723" y="1120"/>
                    </a:lnTo>
                    <a:lnTo>
                      <a:pt x="6719" y="1107"/>
                    </a:lnTo>
                    <a:lnTo>
                      <a:pt x="6717" y="1093"/>
                    </a:lnTo>
                    <a:lnTo>
                      <a:pt x="6716" y="1078"/>
                    </a:lnTo>
                    <a:lnTo>
                      <a:pt x="6717" y="1064"/>
                    </a:lnTo>
                    <a:lnTo>
                      <a:pt x="6719" y="1051"/>
                    </a:lnTo>
                    <a:lnTo>
                      <a:pt x="6723" y="1039"/>
                    </a:lnTo>
                    <a:lnTo>
                      <a:pt x="6728" y="1026"/>
                    </a:lnTo>
                    <a:lnTo>
                      <a:pt x="6735" y="1016"/>
                    </a:lnTo>
                    <a:lnTo>
                      <a:pt x="6743" y="1006"/>
                    </a:lnTo>
                    <a:lnTo>
                      <a:pt x="6753" y="997"/>
                    </a:lnTo>
                    <a:lnTo>
                      <a:pt x="6764" y="989"/>
                    </a:lnTo>
                    <a:lnTo>
                      <a:pt x="6777" y="981"/>
                    </a:lnTo>
                    <a:lnTo>
                      <a:pt x="6791" y="973"/>
                    </a:lnTo>
                    <a:lnTo>
                      <a:pt x="6806" y="966"/>
                    </a:lnTo>
                    <a:lnTo>
                      <a:pt x="6823" y="960"/>
                    </a:lnTo>
                    <a:lnTo>
                      <a:pt x="6842" y="953"/>
                    </a:lnTo>
                    <a:lnTo>
                      <a:pt x="6862" y="946"/>
                    </a:lnTo>
                    <a:lnTo>
                      <a:pt x="6883" y="940"/>
                    </a:lnTo>
                    <a:lnTo>
                      <a:pt x="6905" y="934"/>
                    </a:lnTo>
                    <a:lnTo>
                      <a:pt x="7081" y="887"/>
                    </a:lnTo>
                    <a:close/>
                    <a:moveTo>
                      <a:pt x="7067" y="1283"/>
                    </a:moveTo>
                    <a:lnTo>
                      <a:pt x="7083" y="1268"/>
                    </a:lnTo>
                    <a:lnTo>
                      <a:pt x="7083" y="1366"/>
                    </a:lnTo>
                    <a:lnTo>
                      <a:pt x="7302" y="1366"/>
                    </a:lnTo>
                    <a:lnTo>
                      <a:pt x="7302" y="742"/>
                    </a:lnTo>
                    <a:lnTo>
                      <a:pt x="7302" y="722"/>
                    </a:lnTo>
                    <a:lnTo>
                      <a:pt x="7301" y="702"/>
                    </a:lnTo>
                    <a:lnTo>
                      <a:pt x="7299" y="683"/>
                    </a:lnTo>
                    <a:lnTo>
                      <a:pt x="7296" y="665"/>
                    </a:lnTo>
                    <a:lnTo>
                      <a:pt x="7292" y="647"/>
                    </a:lnTo>
                    <a:lnTo>
                      <a:pt x="7288" y="630"/>
                    </a:lnTo>
                    <a:lnTo>
                      <a:pt x="7283" y="613"/>
                    </a:lnTo>
                    <a:lnTo>
                      <a:pt x="7277" y="597"/>
                    </a:lnTo>
                    <a:lnTo>
                      <a:pt x="7269" y="581"/>
                    </a:lnTo>
                    <a:lnTo>
                      <a:pt x="7261" y="566"/>
                    </a:lnTo>
                    <a:lnTo>
                      <a:pt x="7253" y="552"/>
                    </a:lnTo>
                    <a:lnTo>
                      <a:pt x="7244" y="538"/>
                    </a:lnTo>
                    <a:lnTo>
                      <a:pt x="7234" y="525"/>
                    </a:lnTo>
                    <a:lnTo>
                      <a:pt x="7224" y="512"/>
                    </a:lnTo>
                    <a:lnTo>
                      <a:pt x="7213" y="500"/>
                    </a:lnTo>
                    <a:lnTo>
                      <a:pt x="7201" y="489"/>
                    </a:lnTo>
                    <a:lnTo>
                      <a:pt x="7188" y="479"/>
                    </a:lnTo>
                    <a:lnTo>
                      <a:pt x="7174" y="469"/>
                    </a:lnTo>
                    <a:lnTo>
                      <a:pt x="7159" y="460"/>
                    </a:lnTo>
                    <a:lnTo>
                      <a:pt x="7145" y="450"/>
                    </a:lnTo>
                    <a:lnTo>
                      <a:pt x="7129" y="442"/>
                    </a:lnTo>
                    <a:lnTo>
                      <a:pt x="7113" y="435"/>
                    </a:lnTo>
                    <a:lnTo>
                      <a:pt x="7095" y="428"/>
                    </a:lnTo>
                    <a:lnTo>
                      <a:pt x="7078" y="422"/>
                    </a:lnTo>
                    <a:lnTo>
                      <a:pt x="7059" y="417"/>
                    </a:lnTo>
                    <a:lnTo>
                      <a:pt x="7040" y="413"/>
                    </a:lnTo>
                    <a:lnTo>
                      <a:pt x="7021" y="409"/>
                    </a:lnTo>
                    <a:lnTo>
                      <a:pt x="7000" y="406"/>
                    </a:lnTo>
                    <a:lnTo>
                      <a:pt x="6979" y="403"/>
                    </a:lnTo>
                    <a:lnTo>
                      <a:pt x="6958" y="401"/>
                    </a:lnTo>
                    <a:lnTo>
                      <a:pt x="6936" y="400"/>
                    </a:lnTo>
                    <a:lnTo>
                      <a:pt x="6912" y="400"/>
                    </a:lnTo>
                    <a:lnTo>
                      <a:pt x="6894" y="400"/>
                    </a:lnTo>
                    <a:lnTo>
                      <a:pt x="6875" y="401"/>
                    </a:lnTo>
                    <a:lnTo>
                      <a:pt x="6858" y="402"/>
                    </a:lnTo>
                    <a:lnTo>
                      <a:pt x="6840" y="404"/>
                    </a:lnTo>
                    <a:lnTo>
                      <a:pt x="6822" y="406"/>
                    </a:lnTo>
                    <a:lnTo>
                      <a:pt x="6805" y="409"/>
                    </a:lnTo>
                    <a:lnTo>
                      <a:pt x="6788" y="412"/>
                    </a:lnTo>
                    <a:lnTo>
                      <a:pt x="6772" y="416"/>
                    </a:lnTo>
                    <a:lnTo>
                      <a:pt x="6756" y="420"/>
                    </a:lnTo>
                    <a:lnTo>
                      <a:pt x="6740" y="425"/>
                    </a:lnTo>
                    <a:lnTo>
                      <a:pt x="6724" y="430"/>
                    </a:lnTo>
                    <a:lnTo>
                      <a:pt x="6710" y="436"/>
                    </a:lnTo>
                    <a:lnTo>
                      <a:pt x="6695" y="442"/>
                    </a:lnTo>
                    <a:lnTo>
                      <a:pt x="6681" y="449"/>
                    </a:lnTo>
                    <a:lnTo>
                      <a:pt x="6667" y="456"/>
                    </a:lnTo>
                    <a:lnTo>
                      <a:pt x="6653" y="464"/>
                    </a:lnTo>
                    <a:lnTo>
                      <a:pt x="6640" y="472"/>
                    </a:lnTo>
                    <a:lnTo>
                      <a:pt x="6628" y="481"/>
                    </a:lnTo>
                    <a:lnTo>
                      <a:pt x="6616" y="490"/>
                    </a:lnTo>
                    <a:lnTo>
                      <a:pt x="6604" y="499"/>
                    </a:lnTo>
                    <a:lnTo>
                      <a:pt x="6593" y="509"/>
                    </a:lnTo>
                    <a:lnTo>
                      <a:pt x="6583" y="519"/>
                    </a:lnTo>
                    <a:lnTo>
                      <a:pt x="6572" y="529"/>
                    </a:lnTo>
                    <a:lnTo>
                      <a:pt x="6562" y="541"/>
                    </a:lnTo>
                    <a:lnTo>
                      <a:pt x="6553" y="552"/>
                    </a:lnTo>
                    <a:lnTo>
                      <a:pt x="6544" y="564"/>
                    </a:lnTo>
                    <a:lnTo>
                      <a:pt x="6536" y="576"/>
                    </a:lnTo>
                    <a:lnTo>
                      <a:pt x="6528" y="588"/>
                    </a:lnTo>
                    <a:lnTo>
                      <a:pt x="6521" y="601"/>
                    </a:lnTo>
                    <a:lnTo>
                      <a:pt x="6514" y="615"/>
                    </a:lnTo>
                    <a:lnTo>
                      <a:pt x="6508" y="629"/>
                    </a:lnTo>
                    <a:lnTo>
                      <a:pt x="6502" y="643"/>
                    </a:lnTo>
                    <a:lnTo>
                      <a:pt x="6698" y="710"/>
                    </a:lnTo>
                    <a:lnTo>
                      <a:pt x="6705" y="694"/>
                    </a:lnTo>
                    <a:lnTo>
                      <a:pt x="6712" y="681"/>
                    </a:lnTo>
                    <a:lnTo>
                      <a:pt x="6720" y="668"/>
                    </a:lnTo>
                    <a:lnTo>
                      <a:pt x="6729" y="656"/>
                    </a:lnTo>
                    <a:lnTo>
                      <a:pt x="6739" y="645"/>
                    </a:lnTo>
                    <a:lnTo>
                      <a:pt x="6751" y="635"/>
                    </a:lnTo>
                    <a:lnTo>
                      <a:pt x="6762" y="625"/>
                    </a:lnTo>
                    <a:lnTo>
                      <a:pt x="6774" y="616"/>
                    </a:lnTo>
                    <a:lnTo>
                      <a:pt x="6787" y="609"/>
                    </a:lnTo>
                    <a:lnTo>
                      <a:pt x="6801" y="602"/>
                    </a:lnTo>
                    <a:lnTo>
                      <a:pt x="6815" y="597"/>
                    </a:lnTo>
                    <a:lnTo>
                      <a:pt x="6831" y="592"/>
                    </a:lnTo>
                    <a:lnTo>
                      <a:pt x="6847" y="589"/>
                    </a:lnTo>
                    <a:lnTo>
                      <a:pt x="6864" y="586"/>
                    </a:lnTo>
                    <a:lnTo>
                      <a:pt x="6881" y="585"/>
                    </a:lnTo>
                    <a:lnTo>
                      <a:pt x="6899" y="584"/>
                    </a:lnTo>
                    <a:lnTo>
                      <a:pt x="6918" y="585"/>
                    </a:lnTo>
                    <a:lnTo>
                      <a:pt x="6937" y="586"/>
                    </a:lnTo>
                    <a:lnTo>
                      <a:pt x="6955" y="589"/>
                    </a:lnTo>
                    <a:lnTo>
                      <a:pt x="6971" y="593"/>
                    </a:lnTo>
                    <a:lnTo>
                      <a:pt x="6986" y="598"/>
                    </a:lnTo>
                    <a:lnTo>
                      <a:pt x="7001" y="604"/>
                    </a:lnTo>
                    <a:lnTo>
                      <a:pt x="7015" y="611"/>
                    </a:lnTo>
                    <a:lnTo>
                      <a:pt x="7027" y="619"/>
                    </a:lnTo>
                    <a:lnTo>
                      <a:pt x="7038" y="630"/>
                    </a:lnTo>
                    <a:lnTo>
                      <a:pt x="7048" y="640"/>
                    </a:lnTo>
                    <a:lnTo>
                      <a:pt x="7056" y="651"/>
                    </a:lnTo>
                    <a:lnTo>
                      <a:pt x="7064" y="663"/>
                    </a:lnTo>
                    <a:lnTo>
                      <a:pt x="7070" y="676"/>
                    </a:lnTo>
                    <a:lnTo>
                      <a:pt x="7075" y="690"/>
                    </a:lnTo>
                    <a:lnTo>
                      <a:pt x="7079" y="705"/>
                    </a:lnTo>
                    <a:lnTo>
                      <a:pt x="7081" y="721"/>
                    </a:lnTo>
                    <a:lnTo>
                      <a:pt x="7081" y="724"/>
                    </a:lnTo>
                    <a:lnTo>
                      <a:pt x="6817" y="792"/>
                    </a:lnTo>
                    <a:lnTo>
                      <a:pt x="6776" y="803"/>
                    </a:lnTo>
                    <a:lnTo>
                      <a:pt x="6736" y="815"/>
                    </a:lnTo>
                    <a:lnTo>
                      <a:pt x="6701" y="828"/>
                    </a:lnTo>
                    <a:lnTo>
                      <a:pt x="6669" y="842"/>
                    </a:lnTo>
                    <a:lnTo>
                      <a:pt x="6652" y="849"/>
                    </a:lnTo>
                    <a:lnTo>
                      <a:pt x="6638" y="856"/>
                    </a:lnTo>
                    <a:lnTo>
                      <a:pt x="6624" y="864"/>
                    </a:lnTo>
                    <a:lnTo>
                      <a:pt x="6612" y="873"/>
                    </a:lnTo>
                    <a:lnTo>
                      <a:pt x="6599" y="881"/>
                    </a:lnTo>
                    <a:lnTo>
                      <a:pt x="6588" y="889"/>
                    </a:lnTo>
                    <a:lnTo>
                      <a:pt x="6577" y="898"/>
                    </a:lnTo>
                    <a:lnTo>
                      <a:pt x="6566" y="907"/>
                    </a:lnTo>
                    <a:lnTo>
                      <a:pt x="6556" y="916"/>
                    </a:lnTo>
                    <a:lnTo>
                      <a:pt x="6548" y="925"/>
                    </a:lnTo>
                    <a:lnTo>
                      <a:pt x="6540" y="935"/>
                    </a:lnTo>
                    <a:lnTo>
                      <a:pt x="6532" y="945"/>
                    </a:lnTo>
                    <a:lnTo>
                      <a:pt x="6525" y="956"/>
                    </a:lnTo>
                    <a:lnTo>
                      <a:pt x="6519" y="967"/>
                    </a:lnTo>
                    <a:lnTo>
                      <a:pt x="6513" y="978"/>
                    </a:lnTo>
                    <a:lnTo>
                      <a:pt x="6508" y="989"/>
                    </a:lnTo>
                    <a:lnTo>
                      <a:pt x="6504" y="1000"/>
                    </a:lnTo>
                    <a:lnTo>
                      <a:pt x="6500" y="1012"/>
                    </a:lnTo>
                    <a:lnTo>
                      <a:pt x="6497" y="1024"/>
                    </a:lnTo>
                    <a:lnTo>
                      <a:pt x="6495" y="1038"/>
                    </a:lnTo>
                    <a:lnTo>
                      <a:pt x="6493" y="1051"/>
                    </a:lnTo>
                    <a:lnTo>
                      <a:pt x="6491" y="1064"/>
                    </a:lnTo>
                    <a:lnTo>
                      <a:pt x="6490" y="1078"/>
                    </a:lnTo>
                    <a:lnTo>
                      <a:pt x="6490" y="1092"/>
                    </a:lnTo>
                    <a:lnTo>
                      <a:pt x="6491" y="1107"/>
                    </a:lnTo>
                    <a:lnTo>
                      <a:pt x="6492" y="1124"/>
                    </a:lnTo>
                    <a:lnTo>
                      <a:pt x="6494" y="1139"/>
                    </a:lnTo>
                    <a:lnTo>
                      <a:pt x="6496" y="1154"/>
                    </a:lnTo>
                    <a:lnTo>
                      <a:pt x="6500" y="1168"/>
                    </a:lnTo>
                    <a:lnTo>
                      <a:pt x="6504" y="1182"/>
                    </a:lnTo>
                    <a:lnTo>
                      <a:pt x="6509" y="1197"/>
                    </a:lnTo>
                    <a:lnTo>
                      <a:pt x="6515" y="1211"/>
                    </a:lnTo>
                    <a:lnTo>
                      <a:pt x="6521" y="1224"/>
                    </a:lnTo>
                    <a:lnTo>
                      <a:pt x="6528" y="1237"/>
                    </a:lnTo>
                    <a:lnTo>
                      <a:pt x="6536" y="1249"/>
                    </a:lnTo>
                    <a:lnTo>
                      <a:pt x="6545" y="1261"/>
                    </a:lnTo>
                    <a:lnTo>
                      <a:pt x="6554" y="1272"/>
                    </a:lnTo>
                    <a:lnTo>
                      <a:pt x="6564" y="1285"/>
                    </a:lnTo>
                    <a:lnTo>
                      <a:pt x="6576" y="1295"/>
                    </a:lnTo>
                    <a:lnTo>
                      <a:pt x="6587" y="1305"/>
                    </a:lnTo>
                    <a:lnTo>
                      <a:pt x="6598" y="1314"/>
                    </a:lnTo>
                    <a:lnTo>
                      <a:pt x="6610" y="1323"/>
                    </a:lnTo>
                    <a:lnTo>
                      <a:pt x="6622" y="1331"/>
                    </a:lnTo>
                    <a:lnTo>
                      <a:pt x="6634" y="1338"/>
                    </a:lnTo>
                    <a:lnTo>
                      <a:pt x="6647" y="1345"/>
                    </a:lnTo>
                    <a:lnTo>
                      <a:pt x="6661" y="1351"/>
                    </a:lnTo>
                    <a:lnTo>
                      <a:pt x="6675" y="1357"/>
                    </a:lnTo>
                    <a:lnTo>
                      <a:pt x="6689" y="1363"/>
                    </a:lnTo>
                    <a:lnTo>
                      <a:pt x="6703" y="1368"/>
                    </a:lnTo>
                    <a:lnTo>
                      <a:pt x="6717" y="1372"/>
                    </a:lnTo>
                    <a:lnTo>
                      <a:pt x="6732" y="1375"/>
                    </a:lnTo>
                    <a:lnTo>
                      <a:pt x="6748" y="1378"/>
                    </a:lnTo>
                    <a:lnTo>
                      <a:pt x="6763" y="1380"/>
                    </a:lnTo>
                    <a:lnTo>
                      <a:pt x="6778" y="1382"/>
                    </a:lnTo>
                    <a:lnTo>
                      <a:pt x="6793" y="1383"/>
                    </a:lnTo>
                    <a:lnTo>
                      <a:pt x="6809" y="1383"/>
                    </a:lnTo>
                    <a:lnTo>
                      <a:pt x="6827" y="1383"/>
                    </a:lnTo>
                    <a:lnTo>
                      <a:pt x="6845" y="1382"/>
                    </a:lnTo>
                    <a:lnTo>
                      <a:pt x="6862" y="1380"/>
                    </a:lnTo>
                    <a:lnTo>
                      <a:pt x="6878" y="1377"/>
                    </a:lnTo>
                    <a:lnTo>
                      <a:pt x="6895" y="1374"/>
                    </a:lnTo>
                    <a:lnTo>
                      <a:pt x="6911" y="1370"/>
                    </a:lnTo>
                    <a:lnTo>
                      <a:pt x="6928" y="1365"/>
                    </a:lnTo>
                    <a:lnTo>
                      <a:pt x="6943" y="1359"/>
                    </a:lnTo>
                    <a:lnTo>
                      <a:pt x="6959" y="1352"/>
                    </a:lnTo>
                    <a:lnTo>
                      <a:pt x="6974" y="1345"/>
                    </a:lnTo>
                    <a:lnTo>
                      <a:pt x="6989" y="1337"/>
                    </a:lnTo>
                    <a:lnTo>
                      <a:pt x="7004" y="1328"/>
                    </a:lnTo>
                    <a:lnTo>
                      <a:pt x="7021" y="1318"/>
                    </a:lnTo>
                    <a:lnTo>
                      <a:pt x="7036" y="1307"/>
                    </a:lnTo>
                    <a:lnTo>
                      <a:pt x="7051" y="1295"/>
                    </a:lnTo>
                    <a:lnTo>
                      <a:pt x="7067" y="1283"/>
                    </a:lnTo>
                    <a:close/>
                    <a:moveTo>
                      <a:pt x="11963" y="783"/>
                    </a:moveTo>
                    <a:lnTo>
                      <a:pt x="11963" y="788"/>
                    </a:lnTo>
                    <a:lnTo>
                      <a:pt x="11523" y="788"/>
                    </a:lnTo>
                    <a:lnTo>
                      <a:pt x="11523" y="784"/>
                    </a:lnTo>
                    <a:lnTo>
                      <a:pt x="11524" y="771"/>
                    </a:lnTo>
                    <a:lnTo>
                      <a:pt x="11526" y="758"/>
                    </a:lnTo>
                    <a:lnTo>
                      <a:pt x="11528" y="746"/>
                    </a:lnTo>
                    <a:lnTo>
                      <a:pt x="11531" y="735"/>
                    </a:lnTo>
                    <a:lnTo>
                      <a:pt x="11534" y="724"/>
                    </a:lnTo>
                    <a:lnTo>
                      <a:pt x="11538" y="713"/>
                    </a:lnTo>
                    <a:lnTo>
                      <a:pt x="11542" y="702"/>
                    </a:lnTo>
                    <a:lnTo>
                      <a:pt x="11546" y="692"/>
                    </a:lnTo>
                    <a:lnTo>
                      <a:pt x="11551" y="683"/>
                    </a:lnTo>
                    <a:lnTo>
                      <a:pt x="11557" y="674"/>
                    </a:lnTo>
                    <a:lnTo>
                      <a:pt x="11563" y="666"/>
                    </a:lnTo>
                    <a:lnTo>
                      <a:pt x="11569" y="658"/>
                    </a:lnTo>
                    <a:lnTo>
                      <a:pt x="11576" y="650"/>
                    </a:lnTo>
                    <a:lnTo>
                      <a:pt x="11584" y="643"/>
                    </a:lnTo>
                    <a:lnTo>
                      <a:pt x="11591" y="636"/>
                    </a:lnTo>
                    <a:lnTo>
                      <a:pt x="11598" y="630"/>
                    </a:lnTo>
                    <a:lnTo>
                      <a:pt x="11614" y="617"/>
                    </a:lnTo>
                    <a:lnTo>
                      <a:pt x="11631" y="607"/>
                    </a:lnTo>
                    <a:lnTo>
                      <a:pt x="11649" y="599"/>
                    </a:lnTo>
                    <a:lnTo>
                      <a:pt x="11667" y="592"/>
                    </a:lnTo>
                    <a:lnTo>
                      <a:pt x="11687" y="587"/>
                    </a:lnTo>
                    <a:lnTo>
                      <a:pt x="11706" y="583"/>
                    </a:lnTo>
                    <a:lnTo>
                      <a:pt x="11726" y="581"/>
                    </a:lnTo>
                    <a:lnTo>
                      <a:pt x="11745" y="580"/>
                    </a:lnTo>
                    <a:lnTo>
                      <a:pt x="11764" y="581"/>
                    </a:lnTo>
                    <a:lnTo>
                      <a:pt x="11783" y="583"/>
                    </a:lnTo>
                    <a:lnTo>
                      <a:pt x="11801" y="586"/>
                    </a:lnTo>
                    <a:lnTo>
                      <a:pt x="11819" y="591"/>
                    </a:lnTo>
                    <a:lnTo>
                      <a:pt x="11836" y="597"/>
                    </a:lnTo>
                    <a:lnTo>
                      <a:pt x="11854" y="605"/>
                    </a:lnTo>
                    <a:lnTo>
                      <a:pt x="11870" y="614"/>
                    </a:lnTo>
                    <a:lnTo>
                      <a:pt x="11886" y="626"/>
                    </a:lnTo>
                    <a:lnTo>
                      <a:pt x="11893" y="632"/>
                    </a:lnTo>
                    <a:lnTo>
                      <a:pt x="11900" y="639"/>
                    </a:lnTo>
                    <a:lnTo>
                      <a:pt x="11907" y="646"/>
                    </a:lnTo>
                    <a:lnTo>
                      <a:pt x="11914" y="654"/>
                    </a:lnTo>
                    <a:lnTo>
                      <a:pt x="11920" y="662"/>
                    </a:lnTo>
                    <a:lnTo>
                      <a:pt x="11926" y="670"/>
                    </a:lnTo>
                    <a:lnTo>
                      <a:pt x="11932" y="679"/>
                    </a:lnTo>
                    <a:lnTo>
                      <a:pt x="11938" y="688"/>
                    </a:lnTo>
                    <a:lnTo>
                      <a:pt x="11942" y="698"/>
                    </a:lnTo>
                    <a:lnTo>
                      <a:pt x="11947" y="710"/>
                    </a:lnTo>
                    <a:lnTo>
                      <a:pt x="11951" y="721"/>
                    </a:lnTo>
                    <a:lnTo>
                      <a:pt x="11954" y="732"/>
                    </a:lnTo>
                    <a:lnTo>
                      <a:pt x="11957" y="744"/>
                    </a:lnTo>
                    <a:lnTo>
                      <a:pt x="11960" y="757"/>
                    </a:lnTo>
                    <a:lnTo>
                      <a:pt x="11962" y="770"/>
                    </a:lnTo>
                    <a:lnTo>
                      <a:pt x="11963" y="783"/>
                    </a:lnTo>
                    <a:close/>
                    <a:moveTo>
                      <a:pt x="12180" y="1175"/>
                    </a:moveTo>
                    <a:lnTo>
                      <a:pt x="12026" y="1068"/>
                    </a:lnTo>
                    <a:lnTo>
                      <a:pt x="12015" y="1083"/>
                    </a:lnTo>
                    <a:lnTo>
                      <a:pt x="12003" y="1098"/>
                    </a:lnTo>
                    <a:lnTo>
                      <a:pt x="11991" y="1112"/>
                    </a:lnTo>
                    <a:lnTo>
                      <a:pt x="11979" y="1126"/>
                    </a:lnTo>
                    <a:lnTo>
                      <a:pt x="11965" y="1138"/>
                    </a:lnTo>
                    <a:lnTo>
                      <a:pt x="11951" y="1149"/>
                    </a:lnTo>
                    <a:lnTo>
                      <a:pt x="11936" y="1159"/>
                    </a:lnTo>
                    <a:lnTo>
                      <a:pt x="11920" y="1168"/>
                    </a:lnTo>
                    <a:lnTo>
                      <a:pt x="11904" y="1176"/>
                    </a:lnTo>
                    <a:lnTo>
                      <a:pt x="11888" y="1183"/>
                    </a:lnTo>
                    <a:lnTo>
                      <a:pt x="11871" y="1189"/>
                    </a:lnTo>
                    <a:lnTo>
                      <a:pt x="11853" y="1194"/>
                    </a:lnTo>
                    <a:lnTo>
                      <a:pt x="11834" y="1199"/>
                    </a:lnTo>
                    <a:lnTo>
                      <a:pt x="11816" y="1202"/>
                    </a:lnTo>
                    <a:lnTo>
                      <a:pt x="11798" y="1204"/>
                    </a:lnTo>
                    <a:lnTo>
                      <a:pt x="11779" y="1204"/>
                    </a:lnTo>
                    <a:lnTo>
                      <a:pt x="11765" y="1204"/>
                    </a:lnTo>
                    <a:lnTo>
                      <a:pt x="11750" y="1203"/>
                    </a:lnTo>
                    <a:lnTo>
                      <a:pt x="11737" y="1202"/>
                    </a:lnTo>
                    <a:lnTo>
                      <a:pt x="11725" y="1200"/>
                    </a:lnTo>
                    <a:lnTo>
                      <a:pt x="11712" y="1197"/>
                    </a:lnTo>
                    <a:lnTo>
                      <a:pt x="11700" y="1193"/>
                    </a:lnTo>
                    <a:lnTo>
                      <a:pt x="11688" y="1189"/>
                    </a:lnTo>
                    <a:lnTo>
                      <a:pt x="11676" y="1185"/>
                    </a:lnTo>
                    <a:lnTo>
                      <a:pt x="11664" y="1180"/>
                    </a:lnTo>
                    <a:lnTo>
                      <a:pt x="11653" y="1175"/>
                    </a:lnTo>
                    <a:lnTo>
                      <a:pt x="11642" y="1169"/>
                    </a:lnTo>
                    <a:lnTo>
                      <a:pt x="11632" y="1162"/>
                    </a:lnTo>
                    <a:lnTo>
                      <a:pt x="11622" y="1156"/>
                    </a:lnTo>
                    <a:lnTo>
                      <a:pt x="11613" y="1148"/>
                    </a:lnTo>
                    <a:lnTo>
                      <a:pt x="11604" y="1140"/>
                    </a:lnTo>
                    <a:lnTo>
                      <a:pt x="11595" y="1132"/>
                    </a:lnTo>
                    <a:lnTo>
                      <a:pt x="11587" y="1124"/>
                    </a:lnTo>
                    <a:lnTo>
                      <a:pt x="11578" y="1113"/>
                    </a:lnTo>
                    <a:lnTo>
                      <a:pt x="11571" y="1104"/>
                    </a:lnTo>
                    <a:lnTo>
                      <a:pt x="11564" y="1094"/>
                    </a:lnTo>
                    <a:lnTo>
                      <a:pt x="11557" y="1083"/>
                    </a:lnTo>
                    <a:lnTo>
                      <a:pt x="11551" y="1073"/>
                    </a:lnTo>
                    <a:lnTo>
                      <a:pt x="11545" y="1061"/>
                    </a:lnTo>
                    <a:lnTo>
                      <a:pt x="11540" y="1050"/>
                    </a:lnTo>
                    <a:lnTo>
                      <a:pt x="11536" y="1038"/>
                    </a:lnTo>
                    <a:lnTo>
                      <a:pt x="11531" y="1025"/>
                    </a:lnTo>
                    <a:lnTo>
                      <a:pt x="11528" y="1012"/>
                    </a:lnTo>
                    <a:lnTo>
                      <a:pt x="11525" y="999"/>
                    </a:lnTo>
                    <a:lnTo>
                      <a:pt x="11522" y="986"/>
                    </a:lnTo>
                    <a:lnTo>
                      <a:pt x="11520" y="972"/>
                    </a:lnTo>
                    <a:lnTo>
                      <a:pt x="11518" y="958"/>
                    </a:lnTo>
                    <a:lnTo>
                      <a:pt x="11517" y="943"/>
                    </a:lnTo>
                    <a:lnTo>
                      <a:pt x="11517" y="939"/>
                    </a:lnTo>
                    <a:lnTo>
                      <a:pt x="12193" y="939"/>
                    </a:lnTo>
                    <a:lnTo>
                      <a:pt x="12193" y="924"/>
                    </a:lnTo>
                    <a:lnTo>
                      <a:pt x="12192" y="905"/>
                    </a:lnTo>
                    <a:lnTo>
                      <a:pt x="12192" y="880"/>
                    </a:lnTo>
                    <a:lnTo>
                      <a:pt x="12191" y="849"/>
                    </a:lnTo>
                    <a:lnTo>
                      <a:pt x="12189" y="824"/>
                    </a:lnTo>
                    <a:lnTo>
                      <a:pt x="12187" y="800"/>
                    </a:lnTo>
                    <a:lnTo>
                      <a:pt x="12183" y="775"/>
                    </a:lnTo>
                    <a:lnTo>
                      <a:pt x="12179" y="752"/>
                    </a:lnTo>
                    <a:lnTo>
                      <a:pt x="12174" y="729"/>
                    </a:lnTo>
                    <a:lnTo>
                      <a:pt x="12168" y="707"/>
                    </a:lnTo>
                    <a:lnTo>
                      <a:pt x="12161" y="685"/>
                    </a:lnTo>
                    <a:lnTo>
                      <a:pt x="12154" y="665"/>
                    </a:lnTo>
                    <a:lnTo>
                      <a:pt x="12145" y="645"/>
                    </a:lnTo>
                    <a:lnTo>
                      <a:pt x="12136" y="625"/>
                    </a:lnTo>
                    <a:lnTo>
                      <a:pt x="12126" y="606"/>
                    </a:lnTo>
                    <a:lnTo>
                      <a:pt x="12115" y="588"/>
                    </a:lnTo>
                    <a:lnTo>
                      <a:pt x="12102" y="571"/>
                    </a:lnTo>
                    <a:lnTo>
                      <a:pt x="12090" y="555"/>
                    </a:lnTo>
                    <a:lnTo>
                      <a:pt x="12077" y="538"/>
                    </a:lnTo>
                    <a:lnTo>
                      <a:pt x="12063" y="523"/>
                    </a:lnTo>
                    <a:lnTo>
                      <a:pt x="12049" y="509"/>
                    </a:lnTo>
                    <a:lnTo>
                      <a:pt x="12033" y="496"/>
                    </a:lnTo>
                    <a:lnTo>
                      <a:pt x="12016" y="483"/>
                    </a:lnTo>
                    <a:lnTo>
                      <a:pt x="12000" y="472"/>
                    </a:lnTo>
                    <a:lnTo>
                      <a:pt x="11983" y="461"/>
                    </a:lnTo>
                    <a:lnTo>
                      <a:pt x="11965" y="450"/>
                    </a:lnTo>
                    <a:lnTo>
                      <a:pt x="11946" y="441"/>
                    </a:lnTo>
                    <a:lnTo>
                      <a:pt x="11926" y="433"/>
                    </a:lnTo>
                    <a:lnTo>
                      <a:pt x="11907" y="426"/>
                    </a:lnTo>
                    <a:lnTo>
                      <a:pt x="11886" y="419"/>
                    </a:lnTo>
                    <a:lnTo>
                      <a:pt x="11865" y="414"/>
                    </a:lnTo>
                    <a:lnTo>
                      <a:pt x="11843" y="410"/>
                    </a:lnTo>
                    <a:lnTo>
                      <a:pt x="11821" y="406"/>
                    </a:lnTo>
                    <a:lnTo>
                      <a:pt x="11799" y="404"/>
                    </a:lnTo>
                    <a:lnTo>
                      <a:pt x="11776" y="402"/>
                    </a:lnTo>
                    <a:lnTo>
                      <a:pt x="11751" y="402"/>
                    </a:lnTo>
                    <a:lnTo>
                      <a:pt x="11728" y="402"/>
                    </a:lnTo>
                    <a:lnTo>
                      <a:pt x="11705" y="404"/>
                    </a:lnTo>
                    <a:lnTo>
                      <a:pt x="11683" y="406"/>
                    </a:lnTo>
                    <a:lnTo>
                      <a:pt x="11659" y="410"/>
                    </a:lnTo>
                    <a:lnTo>
                      <a:pt x="11638" y="415"/>
                    </a:lnTo>
                    <a:lnTo>
                      <a:pt x="11616" y="420"/>
                    </a:lnTo>
                    <a:lnTo>
                      <a:pt x="11595" y="427"/>
                    </a:lnTo>
                    <a:lnTo>
                      <a:pt x="11573" y="435"/>
                    </a:lnTo>
                    <a:lnTo>
                      <a:pt x="11553" y="443"/>
                    </a:lnTo>
                    <a:lnTo>
                      <a:pt x="11534" y="453"/>
                    </a:lnTo>
                    <a:lnTo>
                      <a:pt x="11515" y="465"/>
                    </a:lnTo>
                    <a:lnTo>
                      <a:pt x="11496" y="476"/>
                    </a:lnTo>
                    <a:lnTo>
                      <a:pt x="11477" y="488"/>
                    </a:lnTo>
                    <a:lnTo>
                      <a:pt x="11460" y="502"/>
                    </a:lnTo>
                    <a:lnTo>
                      <a:pt x="11443" y="516"/>
                    </a:lnTo>
                    <a:lnTo>
                      <a:pt x="11428" y="531"/>
                    </a:lnTo>
                    <a:lnTo>
                      <a:pt x="11411" y="549"/>
                    </a:lnTo>
                    <a:lnTo>
                      <a:pt x="11395" y="567"/>
                    </a:lnTo>
                    <a:lnTo>
                      <a:pt x="11381" y="585"/>
                    </a:lnTo>
                    <a:lnTo>
                      <a:pt x="11368" y="604"/>
                    </a:lnTo>
                    <a:lnTo>
                      <a:pt x="11356" y="625"/>
                    </a:lnTo>
                    <a:lnTo>
                      <a:pt x="11345" y="646"/>
                    </a:lnTo>
                    <a:lnTo>
                      <a:pt x="11335" y="667"/>
                    </a:lnTo>
                    <a:lnTo>
                      <a:pt x="11326" y="689"/>
                    </a:lnTo>
                    <a:lnTo>
                      <a:pt x="11317" y="713"/>
                    </a:lnTo>
                    <a:lnTo>
                      <a:pt x="11310" y="736"/>
                    </a:lnTo>
                    <a:lnTo>
                      <a:pt x="11304" y="760"/>
                    </a:lnTo>
                    <a:lnTo>
                      <a:pt x="11299" y="784"/>
                    </a:lnTo>
                    <a:lnTo>
                      <a:pt x="11295" y="810"/>
                    </a:lnTo>
                    <a:lnTo>
                      <a:pt x="11293" y="836"/>
                    </a:lnTo>
                    <a:lnTo>
                      <a:pt x="11291" y="862"/>
                    </a:lnTo>
                    <a:lnTo>
                      <a:pt x="11291" y="890"/>
                    </a:lnTo>
                    <a:lnTo>
                      <a:pt x="11291" y="917"/>
                    </a:lnTo>
                    <a:lnTo>
                      <a:pt x="11293" y="944"/>
                    </a:lnTo>
                    <a:lnTo>
                      <a:pt x="11296" y="972"/>
                    </a:lnTo>
                    <a:lnTo>
                      <a:pt x="11300" y="998"/>
                    </a:lnTo>
                    <a:lnTo>
                      <a:pt x="11305" y="1023"/>
                    </a:lnTo>
                    <a:lnTo>
                      <a:pt x="11311" y="1049"/>
                    </a:lnTo>
                    <a:lnTo>
                      <a:pt x="11319" y="1072"/>
                    </a:lnTo>
                    <a:lnTo>
                      <a:pt x="11327" y="1096"/>
                    </a:lnTo>
                    <a:lnTo>
                      <a:pt x="11337" y="1119"/>
                    </a:lnTo>
                    <a:lnTo>
                      <a:pt x="11347" y="1141"/>
                    </a:lnTo>
                    <a:lnTo>
                      <a:pt x="11359" y="1162"/>
                    </a:lnTo>
                    <a:lnTo>
                      <a:pt x="11371" y="1182"/>
                    </a:lnTo>
                    <a:lnTo>
                      <a:pt x="11385" y="1203"/>
                    </a:lnTo>
                    <a:lnTo>
                      <a:pt x="11400" y="1222"/>
                    </a:lnTo>
                    <a:lnTo>
                      <a:pt x="11416" y="1239"/>
                    </a:lnTo>
                    <a:lnTo>
                      <a:pt x="11433" y="1256"/>
                    </a:lnTo>
                    <a:lnTo>
                      <a:pt x="11449" y="1271"/>
                    </a:lnTo>
                    <a:lnTo>
                      <a:pt x="11467" y="1286"/>
                    </a:lnTo>
                    <a:lnTo>
                      <a:pt x="11484" y="1299"/>
                    </a:lnTo>
                    <a:lnTo>
                      <a:pt x="11504" y="1312"/>
                    </a:lnTo>
                    <a:lnTo>
                      <a:pt x="11523" y="1323"/>
                    </a:lnTo>
                    <a:lnTo>
                      <a:pt x="11542" y="1333"/>
                    </a:lnTo>
                    <a:lnTo>
                      <a:pt x="11563" y="1343"/>
                    </a:lnTo>
                    <a:lnTo>
                      <a:pt x="11584" y="1351"/>
                    </a:lnTo>
                    <a:lnTo>
                      <a:pt x="11606" y="1359"/>
                    </a:lnTo>
                    <a:lnTo>
                      <a:pt x="11628" y="1367"/>
                    </a:lnTo>
                    <a:lnTo>
                      <a:pt x="11650" y="1372"/>
                    </a:lnTo>
                    <a:lnTo>
                      <a:pt x="11674" y="1377"/>
                    </a:lnTo>
                    <a:lnTo>
                      <a:pt x="11697" y="1380"/>
                    </a:lnTo>
                    <a:lnTo>
                      <a:pt x="11720" y="1383"/>
                    </a:lnTo>
                    <a:lnTo>
                      <a:pt x="11744" y="1385"/>
                    </a:lnTo>
                    <a:lnTo>
                      <a:pt x="11769" y="1385"/>
                    </a:lnTo>
                    <a:lnTo>
                      <a:pt x="11803" y="1384"/>
                    </a:lnTo>
                    <a:lnTo>
                      <a:pt x="11837" y="1382"/>
                    </a:lnTo>
                    <a:lnTo>
                      <a:pt x="11870" y="1377"/>
                    </a:lnTo>
                    <a:lnTo>
                      <a:pt x="11901" y="1371"/>
                    </a:lnTo>
                    <a:lnTo>
                      <a:pt x="11931" y="1364"/>
                    </a:lnTo>
                    <a:lnTo>
                      <a:pt x="11961" y="1354"/>
                    </a:lnTo>
                    <a:lnTo>
                      <a:pt x="11989" y="1343"/>
                    </a:lnTo>
                    <a:lnTo>
                      <a:pt x="12016" y="1331"/>
                    </a:lnTo>
                    <a:lnTo>
                      <a:pt x="12042" y="1317"/>
                    </a:lnTo>
                    <a:lnTo>
                      <a:pt x="12066" y="1301"/>
                    </a:lnTo>
                    <a:lnTo>
                      <a:pt x="12077" y="1293"/>
                    </a:lnTo>
                    <a:lnTo>
                      <a:pt x="12088" y="1284"/>
                    </a:lnTo>
                    <a:lnTo>
                      <a:pt x="12099" y="1274"/>
                    </a:lnTo>
                    <a:lnTo>
                      <a:pt x="12109" y="1264"/>
                    </a:lnTo>
                    <a:lnTo>
                      <a:pt x="12120" y="1255"/>
                    </a:lnTo>
                    <a:lnTo>
                      <a:pt x="12130" y="1244"/>
                    </a:lnTo>
                    <a:lnTo>
                      <a:pt x="12139" y="1234"/>
                    </a:lnTo>
                    <a:lnTo>
                      <a:pt x="12148" y="1223"/>
                    </a:lnTo>
                    <a:lnTo>
                      <a:pt x="12157" y="1212"/>
                    </a:lnTo>
                    <a:lnTo>
                      <a:pt x="12165" y="1200"/>
                    </a:lnTo>
                    <a:lnTo>
                      <a:pt x="12173" y="1187"/>
                    </a:lnTo>
                    <a:lnTo>
                      <a:pt x="12180" y="1175"/>
                    </a:lnTo>
                    <a:close/>
                    <a:moveTo>
                      <a:pt x="4510" y="1274"/>
                    </a:moveTo>
                    <a:lnTo>
                      <a:pt x="4526" y="1260"/>
                    </a:lnTo>
                    <a:lnTo>
                      <a:pt x="4542" y="1245"/>
                    </a:lnTo>
                    <a:lnTo>
                      <a:pt x="4557" y="1230"/>
                    </a:lnTo>
                    <a:lnTo>
                      <a:pt x="4570" y="1214"/>
                    </a:lnTo>
                    <a:lnTo>
                      <a:pt x="4582" y="1198"/>
                    </a:lnTo>
                    <a:lnTo>
                      <a:pt x="4593" y="1180"/>
                    </a:lnTo>
                    <a:lnTo>
                      <a:pt x="4603" y="1162"/>
                    </a:lnTo>
                    <a:lnTo>
                      <a:pt x="4612" y="1144"/>
                    </a:lnTo>
                    <a:lnTo>
                      <a:pt x="4621" y="1126"/>
                    </a:lnTo>
                    <a:lnTo>
                      <a:pt x="4628" y="1106"/>
                    </a:lnTo>
                    <a:lnTo>
                      <a:pt x="4633" y="1086"/>
                    </a:lnTo>
                    <a:lnTo>
                      <a:pt x="4639" y="1066"/>
                    </a:lnTo>
                    <a:lnTo>
                      <a:pt x="4643" y="1046"/>
                    </a:lnTo>
                    <a:lnTo>
                      <a:pt x="4646" y="1024"/>
                    </a:lnTo>
                    <a:lnTo>
                      <a:pt x="4648" y="1003"/>
                    </a:lnTo>
                    <a:lnTo>
                      <a:pt x="4648" y="981"/>
                    </a:lnTo>
                    <a:lnTo>
                      <a:pt x="4648" y="963"/>
                    </a:lnTo>
                    <a:lnTo>
                      <a:pt x="4647" y="945"/>
                    </a:lnTo>
                    <a:lnTo>
                      <a:pt x="4645" y="928"/>
                    </a:lnTo>
                    <a:lnTo>
                      <a:pt x="4643" y="911"/>
                    </a:lnTo>
                    <a:lnTo>
                      <a:pt x="4639" y="895"/>
                    </a:lnTo>
                    <a:lnTo>
                      <a:pt x="4636" y="879"/>
                    </a:lnTo>
                    <a:lnTo>
                      <a:pt x="4630" y="862"/>
                    </a:lnTo>
                    <a:lnTo>
                      <a:pt x="4625" y="847"/>
                    </a:lnTo>
                    <a:lnTo>
                      <a:pt x="4619" y="832"/>
                    </a:lnTo>
                    <a:lnTo>
                      <a:pt x="4612" y="818"/>
                    </a:lnTo>
                    <a:lnTo>
                      <a:pt x="4605" y="804"/>
                    </a:lnTo>
                    <a:lnTo>
                      <a:pt x="4597" y="790"/>
                    </a:lnTo>
                    <a:lnTo>
                      <a:pt x="4588" y="776"/>
                    </a:lnTo>
                    <a:lnTo>
                      <a:pt x="4578" y="763"/>
                    </a:lnTo>
                    <a:lnTo>
                      <a:pt x="4568" y="751"/>
                    </a:lnTo>
                    <a:lnTo>
                      <a:pt x="4557" y="738"/>
                    </a:lnTo>
                    <a:lnTo>
                      <a:pt x="4544" y="726"/>
                    </a:lnTo>
                    <a:lnTo>
                      <a:pt x="4532" y="715"/>
                    </a:lnTo>
                    <a:lnTo>
                      <a:pt x="4518" y="703"/>
                    </a:lnTo>
                    <a:lnTo>
                      <a:pt x="4504" y="692"/>
                    </a:lnTo>
                    <a:lnTo>
                      <a:pt x="4490" y="681"/>
                    </a:lnTo>
                    <a:lnTo>
                      <a:pt x="4474" y="671"/>
                    </a:lnTo>
                    <a:lnTo>
                      <a:pt x="4457" y="662"/>
                    </a:lnTo>
                    <a:lnTo>
                      <a:pt x="4440" y="652"/>
                    </a:lnTo>
                    <a:lnTo>
                      <a:pt x="4422" y="643"/>
                    </a:lnTo>
                    <a:lnTo>
                      <a:pt x="4403" y="634"/>
                    </a:lnTo>
                    <a:lnTo>
                      <a:pt x="4384" y="626"/>
                    </a:lnTo>
                    <a:lnTo>
                      <a:pt x="4363" y="616"/>
                    </a:lnTo>
                    <a:lnTo>
                      <a:pt x="4342" y="608"/>
                    </a:lnTo>
                    <a:lnTo>
                      <a:pt x="4320" y="601"/>
                    </a:lnTo>
                    <a:lnTo>
                      <a:pt x="4298" y="594"/>
                    </a:lnTo>
                    <a:lnTo>
                      <a:pt x="4274" y="587"/>
                    </a:lnTo>
                    <a:lnTo>
                      <a:pt x="4137" y="547"/>
                    </a:lnTo>
                    <a:lnTo>
                      <a:pt x="4108" y="537"/>
                    </a:lnTo>
                    <a:lnTo>
                      <a:pt x="4081" y="528"/>
                    </a:lnTo>
                    <a:lnTo>
                      <a:pt x="4057" y="520"/>
                    </a:lnTo>
                    <a:lnTo>
                      <a:pt x="4036" y="511"/>
                    </a:lnTo>
                    <a:lnTo>
                      <a:pt x="4016" y="502"/>
                    </a:lnTo>
                    <a:lnTo>
                      <a:pt x="3999" y="493"/>
                    </a:lnTo>
                    <a:lnTo>
                      <a:pt x="3983" y="483"/>
                    </a:lnTo>
                    <a:lnTo>
                      <a:pt x="3970" y="474"/>
                    </a:lnTo>
                    <a:lnTo>
                      <a:pt x="3959" y="463"/>
                    </a:lnTo>
                    <a:lnTo>
                      <a:pt x="3949" y="452"/>
                    </a:lnTo>
                    <a:lnTo>
                      <a:pt x="3942" y="441"/>
                    </a:lnTo>
                    <a:lnTo>
                      <a:pt x="3935" y="429"/>
                    </a:lnTo>
                    <a:lnTo>
                      <a:pt x="3931" y="416"/>
                    </a:lnTo>
                    <a:lnTo>
                      <a:pt x="3926" y="403"/>
                    </a:lnTo>
                    <a:lnTo>
                      <a:pt x="3924" y="389"/>
                    </a:lnTo>
                    <a:lnTo>
                      <a:pt x="3924" y="373"/>
                    </a:lnTo>
                    <a:lnTo>
                      <a:pt x="3924" y="364"/>
                    </a:lnTo>
                    <a:lnTo>
                      <a:pt x="3925" y="355"/>
                    </a:lnTo>
                    <a:lnTo>
                      <a:pt x="3926" y="346"/>
                    </a:lnTo>
                    <a:lnTo>
                      <a:pt x="3928" y="337"/>
                    </a:lnTo>
                    <a:lnTo>
                      <a:pt x="3931" y="329"/>
                    </a:lnTo>
                    <a:lnTo>
                      <a:pt x="3934" y="321"/>
                    </a:lnTo>
                    <a:lnTo>
                      <a:pt x="3937" y="313"/>
                    </a:lnTo>
                    <a:lnTo>
                      <a:pt x="3941" y="305"/>
                    </a:lnTo>
                    <a:lnTo>
                      <a:pt x="3945" y="298"/>
                    </a:lnTo>
                    <a:lnTo>
                      <a:pt x="3950" y="290"/>
                    </a:lnTo>
                    <a:lnTo>
                      <a:pt x="3955" y="283"/>
                    </a:lnTo>
                    <a:lnTo>
                      <a:pt x="3961" y="276"/>
                    </a:lnTo>
                    <a:lnTo>
                      <a:pt x="3973" y="264"/>
                    </a:lnTo>
                    <a:lnTo>
                      <a:pt x="3987" y="252"/>
                    </a:lnTo>
                    <a:lnTo>
                      <a:pt x="4003" y="242"/>
                    </a:lnTo>
                    <a:lnTo>
                      <a:pt x="4021" y="233"/>
                    </a:lnTo>
                    <a:lnTo>
                      <a:pt x="4039" y="225"/>
                    </a:lnTo>
                    <a:lnTo>
                      <a:pt x="4059" y="218"/>
                    </a:lnTo>
                    <a:lnTo>
                      <a:pt x="4081" y="213"/>
                    </a:lnTo>
                    <a:lnTo>
                      <a:pt x="4103" y="209"/>
                    </a:lnTo>
                    <a:lnTo>
                      <a:pt x="4128" y="206"/>
                    </a:lnTo>
                    <a:lnTo>
                      <a:pt x="4153" y="205"/>
                    </a:lnTo>
                    <a:lnTo>
                      <a:pt x="4180" y="206"/>
                    </a:lnTo>
                    <a:lnTo>
                      <a:pt x="4207" y="209"/>
                    </a:lnTo>
                    <a:lnTo>
                      <a:pt x="4219" y="212"/>
                    </a:lnTo>
                    <a:lnTo>
                      <a:pt x="4231" y="214"/>
                    </a:lnTo>
                    <a:lnTo>
                      <a:pt x="4242" y="217"/>
                    </a:lnTo>
                    <a:lnTo>
                      <a:pt x="4253" y="221"/>
                    </a:lnTo>
                    <a:lnTo>
                      <a:pt x="4264" y="224"/>
                    </a:lnTo>
                    <a:lnTo>
                      <a:pt x="4274" y="228"/>
                    </a:lnTo>
                    <a:lnTo>
                      <a:pt x="4285" y="233"/>
                    </a:lnTo>
                    <a:lnTo>
                      <a:pt x="4295" y="238"/>
                    </a:lnTo>
                    <a:lnTo>
                      <a:pt x="4304" y="243"/>
                    </a:lnTo>
                    <a:lnTo>
                      <a:pt x="4313" y="249"/>
                    </a:lnTo>
                    <a:lnTo>
                      <a:pt x="4321" y="255"/>
                    </a:lnTo>
                    <a:lnTo>
                      <a:pt x="4329" y="262"/>
                    </a:lnTo>
                    <a:lnTo>
                      <a:pt x="4336" y="269"/>
                    </a:lnTo>
                    <a:lnTo>
                      <a:pt x="4343" y="276"/>
                    </a:lnTo>
                    <a:lnTo>
                      <a:pt x="4350" y="284"/>
                    </a:lnTo>
                    <a:lnTo>
                      <a:pt x="4356" y="292"/>
                    </a:lnTo>
                    <a:lnTo>
                      <a:pt x="4362" y="301"/>
                    </a:lnTo>
                    <a:lnTo>
                      <a:pt x="4367" y="310"/>
                    </a:lnTo>
                    <a:lnTo>
                      <a:pt x="4373" y="319"/>
                    </a:lnTo>
                    <a:lnTo>
                      <a:pt x="4377" y="329"/>
                    </a:lnTo>
                    <a:lnTo>
                      <a:pt x="4381" y="339"/>
                    </a:lnTo>
                    <a:lnTo>
                      <a:pt x="4384" y="349"/>
                    </a:lnTo>
                    <a:lnTo>
                      <a:pt x="4387" y="360"/>
                    </a:lnTo>
                    <a:lnTo>
                      <a:pt x="4390" y="371"/>
                    </a:lnTo>
                    <a:lnTo>
                      <a:pt x="4392" y="383"/>
                    </a:lnTo>
                    <a:lnTo>
                      <a:pt x="4393" y="395"/>
                    </a:lnTo>
                    <a:lnTo>
                      <a:pt x="4394" y="407"/>
                    </a:lnTo>
                    <a:lnTo>
                      <a:pt x="4395" y="419"/>
                    </a:lnTo>
                    <a:lnTo>
                      <a:pt x="4395" y="429"/>
                    </a:lnTo>
                    <a:lnTo>
                      <a:pt x="4625" y="407"/>
                    </a:lnTo>
                    <a:lnTo>
                      <a:pt x="4625" y="391"/>
                    </a:lnTo>
                    <a:lnTo>
                      <a:pt x="4624" y="369"/>
                    </a:lnTo>
                    <a:lnTo>
                      <a:pt x="4622" y="349"/>
                    </a:lnTo>
                    <a:lnTo>
                      <a:pt x="4619" y="329"/>
                    </a:lnTo>
                    <a:lnTo>
                      <a:pt x="4615" y="310"/>
                    </a:lnTo>
                    <a:lnTo>
                      <a:pt x="4610" y="290"/>
                    </a:lnTo>
                    <a:lnTo>
                      <a:pt x="4605" y="271"/>
                    </a:lnTo>
                    <a:lnTo>
                      <a:pt x="4598" y="253"/>
                    </a:lnTo>
                    <a:lnTo>
                      <a:pt x="4590" y="236"/>
                    </a:lnTo>
                    <a:lnTo>
                      <a:pt x="4581" y="219"/>
                    </a:lnTo>
                    <a:lnTo>
                      <a:pt x="4571" y="202"/>
                    </a:lnTo>
                    <a:lnTo>
                      <a:pt x="4561" y="186"/>
                    </a:lnTo>
                    <a:lnTo>
                      <a:pt x="4549" y="171"/>
                    </a:lnTo>
                    <a:lnTo>
                      <a:pt x="4536" y="157"/>
                    </a:lnTo>
                    <a:lnTo>
                      <a:pt x="4522" y="143"/>
                    </a:lnTo>
                    <a:lnTo>
                      <a:pt x="4508" y="128"/>
                    </a:lnTo>
                    <a:lnTo>
                      <a:pt x="4493" y="116"/>
                    </a:lnTo>
                    <a:lnTo>
                      <a:pt x="4478" y="104"/>
                    </a:lnTo>
                    <a:lnTo>
                      <a:pt x="4461" y="93"/>
                    </a:lnTo>
                    <a:lnTo>
                      <a:pt x="4443" y="82"/>
                    </a:lnTo>
                    <a:lnTo>
                      <a:pt x="4425" y="72"/>
                    </a:lnTo>
                    <a:lnTo>
                      <a:pt x="4406" y="63"/>
                    </a:lnTo>
                    <a:lnTo>
                      <a:pt x="4387" y="54"/>
                    </a:lnTo>
                    <a:lnTo>
                      <a:pt x="4365" y="46"/>
                    </a:lnTo>
                    <a:lnTo>
                      <a:pt x="4344" y="39"/>
                    </a:lnTo>
                    <a:lnTo>
                      <a:pt x="4323" y="32"/>
                    </a:lnTo>
                    <a:lnTo>
                      <a:pt x="4301" y="27"/>
                    </a:lnTo>
                    <a:lnTo>
                      <a:pt x="4277" y="22"/>
                    </a:lnTo>
                    <a:lnTo>
                      <a:pt x="4253" y="19"/>
                    </a:lnTo>
                    <a:lnTo>
                      <a:pt x="4229" y="16"/>
                    </a:lnTo>
                    <a:lnTo>
                      <a:pt x="4205" y="13"/>
                    </a:lnTo>
                    <a:lnTo>
                      <a:pt x="4179" y="12"/>
                    </a:lnTo>
                    <a:lnTo>
                      <a:pt x="4153" y="12"/>
                    </a:lnTo>
                    <a:lnTo>
                      <a:pt x="4128" y="12"/>
                    </a:lnTo>
                    <a:lnTo>
                      <a:pt x="4103" y="13"/>
                    </a:lnTo>
                    <a:lnTo>
                      <a:pt x="4079" y="15"/>
                    </a:lnTo>
                    <a:lnTo>
                      <a:pt x="4055" y="18"/>
                    </a:lnTo>
                    <a:lnTo>
                      <a:pt x="4033" y="22"/>
                    </a:lnTo>
                    <a:lnTo>
                      <a:pt x="4009" y="27"/>
                    </a:lnTo>
                    <a:lnTo>
                      <a:pt x="3988" y="32"/>
                    </a:lnTo>
                    <a:lnTo>
                      <a:pt x="3966" y="38"/>
                    </a:lnTo>
                    <a:lnTo>
                      <a:pt x="3946" y="45"/>
                    </a:lnTo>
                    <a:lnTo>
                      <a:pt x="3925" y="54"/>
                    </a:lnTo>
                    <a:lnTo>
                      <a:pt x="3906" y="62"/>
                    </a:lnTo>
                    <a:lnTo>
                      <a:pt x="3887" y="71"/>
                    </a:lnTo>
                    <a:lnTo>
                      <a:pt x="3869" y="81"/>
                    </a:lnTo>
                    <a:lnTo>
                      <a:pt x="3851" y="92"/>
                    </a:lnTo>
                    <a:lnTo>
                      <a:pt x="3834" y="104"/>
                    </a:lnTo>
                    <a:lnTo>
                      <a:pt x="3818" y="116"/>
                    </a:lnTo>
                    <a:lnTo>
                      <a:pt x="3803" y="130"/>
                    </a:lnTo>
                    <a:lnTo>
                      <a:pt x="3789" y="143"/>
                    </a:lnTo>
                    <a:lnTo>
                      <a:pt x="3775" y="157"/>
                    </a:lnTo>
                    <a:lnTo>
                      <a:pt x="3763" y="172"/>
                    </a:lnTo>
                    <a:lnTo>
                      <a:pt x="3751" y="187"/>
                    </a:lnTo>
                    <a:lnTo>
                      <a:pt x="3741" y="203"/>
                    </a:lnTo>
                    <a:lnTo>
                      <a:pt x="3731" y="220"/>
                    </a:lnTo>
                    <a:lnTo>
                      <a:pt x="3723" y="236"/>
                    </a:lnTo>
                    <a:lnTo>
                      <a:pt x="3715" y="254"/>
                    </a:lnTo>
                    <a:lnTo>
                      <a:pt x="3709" y="271"/>
                    </a:lnTo>
                    <a:lnTo>
                      <a:pt x="3703" y="289"/>
                    </a:lnTo>
                    <a:lnTo>
                      <a:pt x="3699" y="309"/>
                    </a:lnTo>
                    <a:lnTo>
                      <a:pt x="3695" y="327"/>
                    </a:lnTo>
                    <a:lnTo>
                      <a:pt x="3692" y="347"/>
                    </a:lnTo>
                    <a:lnTo>
                      <a:pt x="3691" y="366"/>
                    </a:lnTo>
                    <a:lnTo>
                      <a:pt x="3690" y="387"/>
                    </a:lnTo>
                    <a:lnTo>
                      <a:pt x="3691" y="404"/>
                    </a:lnTo>
                    <a:lnTo>
                      <a:pt x="3692" y="419"/>
                    </a:lnTo>
                    <a:lnTo>
                      <a:pt x="3693" y="435"/>
                    </a:lnTo>
                    <a:lnTo>
                      <a:pt x="3695" y="450"/>
                    </a:lnTo>
                    <a:lnTo>
                      <a:pt x="3698" y="466"/>
                    </a:lnTo>
                    <a:lnTo>
                      <a:pt x="3701" y="480"/>
                    </a:lnTo>
                    <a:lnTo>
                      <a:pt x="3705" y="495"/>
                    </a:lnTo>
                    <a:lnTo>
                      <a:pt x="3709" y="508"/>
                    </a:lnTo>
                    <a:lnTo>
                      <a:pt x="3714" y="522"/>
                    </a:lnTo>
                    <a:lnTo>
                      <a:pt x="3720" y="535"/>
                    </a:lnTo>
                    <a:lnTo>
                      <a:pt x="3726" y="548"/>
                    </a:lnTo>
                    <a:lnTo>
                      <a:pt x="3733" y="560"/>
                    </a:lnTo>
                    <a:lnTo>
                      <a:pt x="3741" y="572"/>
                    </a:lnTo>
                    <a:lnTo>
                      <a:pt x="3749" y="584"/>
                    </a:lnTo>
                    <a:lnTo>
                      <a:pt x="3759" y="595"/>
                    </a:lnTo>
                    <a:lnTo>
                      <a:pt x="3768" y="606"/>
                    </a:lnTo>
                    <a:lnTo>
                      <a:pt x="3778" y="617"/>
                    </a:lnTo>
                    <a:lnTo>
                      <a:pt x="3789" y="628"/>
                    </a:lnTo>
                    <a:lnTo>
                      <a:pt x="3800" y="638"/>
                    </a:lnTo>
                    <a:lnTo>
                      <a:pt x="3812" y="648"/>
                    </a:lnTo>
                    <a:lnTo>
                      <a:pt x="3825" y="657"/>
                    </a:lnTo>
                    <a:lnTo>
                      <a:pt x="3838" y="666"/>
                    </a:lnTo>
                    <a:lnTo>
                      <a:pt x="3854" y="675"/>
                    </a:lnTo>
                    <a:lnTo>
                      <a:pt x="3868" y="684"/>
                    </a:lnTo>
                    <a:lnTo>
                      <a:pt x="3884" y="692"/>
                    </a:lnTo>
                    <a:lnTo>
                      <a:pt x="3900" y="700"/>
                    </a:lnTo>
                    <a:lnTo>
                      <a:pt x="3917" y="709"/>
                    </a:lnTo>
                    <a:lnTo>
                      <a:pt x="3935" y="716"/>
                    </a:lnTo>
                    <a:lnTo>
                      <a:pt x="3972" y="730"/>
                    </a:lnTo>
                    <a:lnTo>
                      <a:pt x="4012" y="743"/>
                    </a:lnTo>
                    <a:lnTo>
                      <a:pt x="4139" y="781"/>
                    </a:lnTo>
                    <a:lnTo>
                      <a:pt x="4169" y="791"/>
                    </a:lnTo>
                    <a:lnTo>
                      <a:pt x="4199" y="801"/>
                    </a:lnTo>
                    <a:lnTo>
                      <a:pt x="4226" y="811"/>
                    </a:lnTo>
                    <a:lnTo>
                      <a:pt x="4251" y="821"/>
                    </a:lnTo>
                    <a:lnTo>
                      <a:pt x="4275" y="832"/>
                    </a:lnTo>
                    <a:lnTo>
                      <a:pt x="4298" y="843"/>
                    </a:lnTo>
                    <a:lnTo>
                      <a:pt x="4318" y="855"/>
                    </a:lnTo>
                    <a:lnTo>
                      <a:pt x="4337" y="867"/>
                    </a:lnTo>
                    <a:lnTo>
                      <a:pt x="4353" y="881"/>
                    </a:lnTo>
                    <a:lnTo>
                      <a:pt x="4368" y="895"/>
                    </a:lnTo>
                    <a:lnTo>
                      <a:pt x="4375" y="903"/>
                    </a:lnTo>
                    <a:lnTo>
                      <a:pt x="4381" y="910"/>
                    </a:lnTo>
                    <a:lnTo>
                      <a:pt x="4386" y="918"/>
                    </a:lnTo>
                    <a:lnTo>
                      <a:pt x="4391" y="926"/>
                    </a:lnTo>
                    <a:lnTo>
                      <a:pt x="4396" y="934"/>
                    </a:lnTo>
                    <a:lnTo>
                      <a:pt x="4399" y="943"/>
                    </a:lnTo>
                    <a:lnTo>
                      <a:pt x="4402" y="953"/>
                    </a:lnTo>
                    <a:lnTo>
                      <a:pt x="4405" y="962"/>
                    </a:lnTo>
                    <a:lnTo>
                      <a:pt x="4407" y="971"/>
                    </a:lnTo>
                    <a:lnTo>
                      <a:pt x="4409" y="981"/>
                    </a:lnTo>
                    <a:lnTo>
                      <a:pt x="4410" y="991"/>
                    </a:lnTo>
                    <a:lnTo>
                      <a:pt x="4410" y="1002"/>
                    </a:lnTo>
                    <a:lnTo>
                      <a:pt x="4410" y="1012"/>
                    </a:lnTo>
                    <a:lnTo>
                      <a:pt x="4409" y="1022"/>
                    </a:lnTo>
                    <a:lnTo>
                      <a:pt x="4407" y="1033"/>
                    </a:lnTo>
                    <a:lnTo>
                      <a:pt x="4405" y="1042"/>
                    </a:lnTo>
                    <a:lnTo>
                      <a:pt x="4403" y="1052"/>
                    </a:lnTo>
                    <a:lnTo>
                      <a:pt x="4399" y="1061"/>
                    </a:lnTo>
                    <a:lnTo>
                      <a:pt x="4396" y="1070"/>
                    </a:lnTo>
                    <a:lnTo>
                      <a:pt x="4391" y="1078"/>
                    </a:lnTo>
                    <a:lnTo>
                      <a:pt x="4387" y="1087"/>
                    </a:lnTo>
                    <a:lnTo>
                      <a:pt x="4381" y="1095"/>
                    </a:lnTo>
                    <a:lnTo>
                      <a:pt x="4376" y="1102"/>
                    </a:lnTo>
                    <a:lnTo>
                      <a:pt x="4368" y="1110"/>
                    </a:lnTo>
                    <a:lnTo>
                      <a:pt x="4362" y="1118"/>
                    </a:lnTo>
                    <a:lnTo>
                      <a:pt x="4355" y="1125"/>
                    </a:lnTo>
                    <a:lnTo>
                      <a:pt x="4347" y="1132"/>
                    </a:lnTo>
                    <a:lnTo>
                      <a:pt x="4339" y="1138"/>
                    </a:lnTo>
                    <a:lnTo>
                      <a:pt x="4322" y="1150"/>
                    </a:lnTo>
                    <a:lnTo>
                      <a:pt x="4302" y="1160"/>
                    </a:lnTo>
                    <a:lnTo>
                      <a:pt x="4281" y="1169"/>
                    </a:lnTo>
                    <a:lnTo>
                      <a:pt x="4259" y="1176"/>
                    </a:lnTo>
                    <a:lnTo>
                      <a:pt x="4235" y="1182"/>
                    </a:lnTo>
                    <a:lnTo>
                      <a:pt x="4211" y="1187"/>
                    </a:lnTo>
                    <a:lnTo>
                      <a:pt x="4184" y="1189"/>
                    </a:lnTo>
                    <a:lnTo>
                      <a:pt x="4156" y="1190"/>
                    </a:lnTo>
                    <a:lnTo>
                      <a:pt x="4141" y="1190"/>
                    </a:lnTo>
                    <a:lnTo>
                      <a:pt x="4126" y="1189"/>
                    </a:lnTo>
                    <a:lnTo>
                      <a:pt x="4111" y="1187"/>
                    </a:lnTo>
                    <a:lnTo>
                      <a:pt x="4096" y="1185"/>
                    </a:lnTo>
                    <a:lnTo>
                      <a:pt x="4081" y="1182"/>
                    </a:lnTo>
                    <a:lnTo>
                      <a:pt x="4068" y="1179"/>
                    </a:lnTo>
                    <a:lnTo>
                      <a:pt x="4055" y="1175"/>
                    </a:lnTo>
                    <a:lnTo>
                      <a:pt x="4042" y="1170"/>
                    </a:lnTo>
                    <a:lnTo>
                      <a:pt x="4029" y="1165"/>
                    </a:lnTo>
                    <a:lnTo>
                      <a:pt x="4016" y="1159"/>
                    </a:lnTo>
                    <a:lnTo>
                      <a:pt x="4005" y="1152"/>
                    </a:lnTo>
                    <a:lnTo>
                      <a:pt x="3993" y="1145"/>
                    </a:lnTo>
                    <a:lnTo>
                      <a:pt x="3983" y="1138"/>
                    </a:lnTo>
                    <a:lnTo>
                      <a:pt x="3972" y="1130"/>
                    </a:lnTo>
                    <a:lnTo>
                      <a:pt x="3962" y="1121"/>
                    </a:lnTo>
                    <a:lnTo>
                      <a:pt x="3953" y="1111"/>
                    </a:lnTo>
                    <a:lnTo>
                      <a:pt x="3944" y="1101"/>
                    </a:lnTo>
                    <a:lnTo>
                      <a:pt x="3935" y="1090"/>
                    </a:lnTo>
                    <a:lnTo>
                      <a:pt x="3926" y="1080"/>
                    </a:lnTo>
                    <a:lnTo>
                      <a:pt x="3919" y="1068"/>
                    </a:lnTo>
                    <a:lnTo>
                      <a:pt x="3912" y="1056"/>
                    </a:lnTo>
                    <a:lnTo>
                      <a:pt x="3905" y="1044"/>
                    </a:lnTo>
                    <a:lnTo>
                      <a:pt x="3899" y="1030"/>
                    </a:lnTo>
                    <a:lnTo>
                      <a:pt x="3893" y="1017"/>
                    </a:lnTo>
                    <a:lnTo>
                      <a:pt x="3888" y="1003"/>
                    </a:lnTo>
                    <a:lnTo>
                      <a:pt x="3884" y="988"/>
                    </a:lnTo>
                    <a:lnTo>
                      <a:pt x="3880" y="973"/>
                    </a:lnTo>
                    <a:lnTo>
                      <a:pt x="3876" y="958"/>
                    </a:lnTo>
                    <a:lnTo>
                      <a:pt x="3873" y="941"/>
                    </a:lnTo>
                    <a:lnTo>
                      <a:pt x="3871" y="925"/>
                    </a:lnTo>
                    <a:lnTo>
                      <a:pt x="3869" y="908"/>
                    </a:lnTo>
                    <a:lnTo>
                      <a:pt x="3867" y="891"/>
                    </a:lnTo>
                    <a:lnTo>
                      <a:pt x="3635" y="911"/>
                    </a:lnTo>
                    <a:lnTo>
                      <a:pt x="3637" y="939"/>
                    </a:lnTo>
                    <a:lnTo>
                      <a:pt x="3640" y="967"/>
                    </a:lnTo>
                    <a:lnTo>
                      <a:pt x="3644" y="993"/>
                    </a:lnTo>
                    <a:lnTo>
                      <a:pt x="3649" y="1018"/>
                    </a:lnTo>
                    <a:lnTo>
                      <a:pt x="3655" y="1044"/>
                    </a:lnTo>
                    <a:lnTo>
                      <a:pt x="3662" y="1067"/>
                    </a:lnTo>
                    <a:lnTo>
                      <a:pt x="3671" y="1090"/>
                    </a:lnTo>
                    <a:lnTo>
                      <a:pt x="3680" y="1113"/>
                    </a:lnTo>
                    <a:lnTo>
                      <a:pt x="3689" y="1135"/>
                    </a:lnTo>
                    <a:lnTo>
                      <a:pt x="3700" y="1155"/>
                    </a:lnTo>
                    <a:lnTo>
                      <a:pt x="3711" y="1175"/>
                    </a:lnTo>
                    <a:lnTo>
                      <a:pt x="3724" y="1194"/>
                    </a:lnTo>
                    <a:lnTo>
                      <a:pt x="3737" y="1213"/>
                    </a:lnTo>
                    <a:lnTo>
                      <a:pt x="3752" y="1230"/>
                    </a:lnTo>
                    <a:lnTo>
                      <a:pt x="3768" y="1247"/>
                    </a:lnTo>
                    <a:lnTo>
                      <a:pt x="3784" y="1262"/>
                    </a:lnTo>
                    <a:lnTo>
                      <a:pt x="3801" y="1277"/>
                    </a:lnTo>
                    <a:lnTo>
                      <a:pt x="3818" y="1291"/>
                    </a:lnTo>
                    <a:lnTo>
                      <a:pt x="3837" y="1304"/>
                    </a:lnTo>
                    <a:lnTo>
                      <a:pt x="3857" y="1316"/>
                    </a:lnTo>
                    <a:lnTo>
                      <a:pt x="3877" y="1327"/>
                    </a:lnTo>
                    <a:lnTo>
                      <a:pt x="3898" y="1337"/>
                    </a:lnTo>
                    <a:lnTo>
                      <a:pt x="3920" y="1346"/>
                    </a:lnTo>
                    <a:lnTo>
                      <a:pt x="3944" y="1354"/>
                    </a:lnTo>
                    <a:lnTo>
                      <a:pt x="3967" y="1363"/>
                    </a:lnTo>
                    <a:lnTo>
                      <a:pt x="3992" y="1369"/>
                    </a:lnTo>
                    <a:lnTo>
                      <a:pt x="4016" y="1375"/>
                    </a:lnTo>
                    <a:lnTo>
                      <a:pt x="4043" y="1379"/>
                    </a:lnTo>
                    <a:lnTo>
                      <a:pt x="4070" y="1382"/>
                    </a:lnTo>
                    <a:lnTo>
                      <a:pt x="4097" y="1385"/>
                    </a:lnTo>
                    <a:lnTo>
                      <a:pt x="4126" y="1386"/>
                    </a:lnTo>
                    <a:lnTo>
                      <a:pt x="4155" y="1387"/>
                    </a:lnTo>
                    <a:lnTo>
                      <a:pt x="4181" y="1386"/>
                    </a:lnTo>
                    <a:lnTo>
                      <a:pt x="4208" y="1385"/>
                    </a:lnTo>
                    <a:lnTo>
                      <a:pt x="4233" y="1383"/>
                    </a:lnTo>
                    <a:lnTo>
                      <a:pt x="4258" y="1380"/>
                    </a:lnTo>
                    <a:lnTo>
                      <a:pt x="4283" y="1376"/>
                    </a:lnTo>
                    <a:lnTo>
                      <a:pt x="4307" y="1371"/>
                    </a:lnTo>
                    <a:lnTo>
                      <a:pt x="4330" y="1365"/>
                    </a:lnTo>
                    <a:lnTo>
                      <a:pt x="4352" y="1358"/>
                    </a:lnTo>
                    <a:lnTo>
                      <a:pt x="4375" y="1350"/>
                    </a:lnTo>
                    <a:lnTo>
                      <a:pt x="4396" y="1342"/>
                    </a:lnTo>
                    <a:lnTo>
                      <a:pt x="4417" y="1333"/>
                    </a:lnTo>
                    <a:lnTo>
                      <a:pt x="4437" y="1323"/>
                    </a:lnTo>
                    <a:lnTo>
                      <a:pt x="4456" y="1312"/>
                    </a:lnTo>
                    <a:lnTo>
                      <a:pt x="4475" y="1300"/>
                    </a:lnTo>
                    <a:lnTo>
                      <a:pt x="4493" y="1288"/>
                    </a:lnTo>
                    <a:lnTo>
                      <a:pt x="4510" y="1274"/>
                    </a:lnTo>
                    <a:close/>
                    <a:moveTo>
                      <a:pt x="9642" y="1387"/>
                    </a:moveTo>
                    <a:lnTo>
                      <a:pt x="9620" y="1386"/>
                    </a:lnTo>
                    <a:lnTo>
                      <a:pt x="9598" y="1385"/>
                    </a:lnTo>
                    <a:lnTo>
                      <a:pt x="9576" y="1382"/>
                    </a:lnTo>
                    <a:lnTo>
                      <a:pt x="9553" y="1379"/>
                    </a:lnTo>
                    <a:lnTo>
                      <a:pt x="9532" y="1374"/>
                    </a:lnTo>
                    <a:lnTo>
                      <a:pt x="9511" y="1369"/>
                    </a:lnTo>
                    <a:lnTo>
                      <a:pt x="9490" y="1362"/>
                    </a:lnTo>
                    <a:lnTo>
                      <a:pt x="9469" y="1354"/>
                    </a:lnTo>
                    <a:lnTo>
                      <a:pt x="9449" y="1345"/>
                    </a:lnTo>
                    <a:lnTo>
                      <a:pt x="9430" y="1336"/>
                    </a:lnTo>
                    <a:lnTo>
                      <a:pt x="9411" y="1326"/>
                    </a:lnTo>
                    <a:lnTo>
                      <a:pt x="9393" y="1314"/>
                    </a:lnTo>
                    <a:lnTo>
                      <a:pt x="9374" y="1302"/>
                    </a:lnTo>
                    <a:lnTo>
                      <a:pt x="9357" y="1289"/>
                    </a:lnTo>
                    <a:lnTo>
                      <a:pt x="9340" y="1274"/>
                    </a:lnTo>
                    <a:lnTo>
                      <a:pt x="9325" y="1260"/>
                    </a:lnTo>
                    <a:lnTo>
                      <a:pt x="9308" y="1243"/>
                    </a:lnTo>
                    <a:lnTo>
                      <a:pt x="9291" y="1225"/>
                    </a:lnTo>
                    <a:lnTo>
                      <a:pt x="9276" y="1206"/>
                    </a:lnTo>
                    <a:lnTo>
                      <a:pt x="9263" y="1185"/>
                    </a:lnTo>
                    <a:lnTo>
                      <a:pt x="9250" y="1165"/>
                    </a:lnTo>
                    <a:lnTo>
                      <a:pt x="9239" y="1143"/>
                    </a:lnTo>
                    <a:lnTo>
                      <a:pt x="9228" y="1122"/>
                    </a:lnTo>
                    <a:lnTo>
                      <a:pt x="9219" y="1098"/>
                    </a:lnTo>
                    <a:lnTo>
                      <a:pt x="9210" y="1075"/>
                    </a:lnTo>
                    <a:lnTo>
                      <a:pt x="9202" y="1051"/>
                    </a:lnTo>
                    <a:lnTo>
                      <a:pt x="9196" y="1025"/>
                    </a:lnTo>
                    <a:lnTo>
                      <a:pt x="9191" y="1000"/>
                    </a:lnTo>
                    <a:lnTo>
                      <a:pt x="9187" y="974"/>
                    </a:lnTo>
                    <a:lnTo>
                      <a:pt x="9184" y="946"/>
                    </a:lnTo>
                    <a:lnTo>
                      <a:pt x="9183" y="919"/>
                    </a:lnTo>
                    <a:lnTo>
                      <a:pt x="9182" y="891"/>
                    </a:lnTo>
                    <a:lnTo>
                      <a:pt x="9183" y="861"/>
                    </a:lnTo>
                    <a:lnTo>
                      <a:pt x="9185" y="833"/>
                    </a:lnTo>
                    <a:lnTo>
                      <a:pt x="9188" y="805"/>
                    </a:lnTo>
                    <a:lnTo>
                      <a:pt x="9192" y="777"/>
                    </a:lnTo>
                    <a:lnTo>
                      <a:pt x="9198" y="752"/>
                    </a:lnTo>
                    <a:lnTo>
                      <a:pt x="9205" y="727"/>
                    </a:lnTo>
                    <a:lnTo>
                      <a:pt x="9214" y="702"/>
                    </a:lnTo>
                    <a:lnTo>
                      <a:pt x="9222" y="679"/>
                    </a:lnTo>
                    <a:lnTo>
                      <a:pt x="9232" y="657"/>
                    </a:lnTo>
                    <a:lnTo>
                      <a:pt x="9243" y="635"/>
                    </a:lnTo>
                    <a:lnTo>
                      <a:pt x="9255" y="614"/>
                    </a:lnTo>
                    <a:lnTo>
                      <a:pt x="9268" y="595"/>
                    </a:lnTo>
                    <a:lnTo>
                      <a:pt x="9281" y="576"/>
                    </a:lnTo>
                    <a:lnTo>
                      <a:pt x="9297" y="559"/>
                    </a:lnTo>
                    <a:lnTo>
                      <a:pt x="9312" y="542"/>
                    </a:lnTo>
                    <a:lnTo>
                      <a:pt x="9327" y="525"/>
                    </a:lnTo>
                    <a:lnTo>
                      <a:pt x="9344" y="511"/>
                    </a:lnTo>
                    <a:lnTo>
                      <a:pt x="9361" y="497"/>
                    </a:lnTo>
                    <a:lnTo>
                      <a:pt x="9379" y="484"/>
                    </a:lnTo>
                    <a:lnTo>
                      <a:pt x="9398" y="472"/>
                    </a:lnTo>
                    <a:lnTo>
                      <a:pt x="9416" y="461"/>
                    </a:lnTo>
                    <a:lnTo>
                      <a:pt x="9436" y="450"/>
                    </a:lnTo>
                    <a:lnTo>
                      <a:pt x="9455" y="441"/>
                    </a:lnTo>
                    <a:lnTo>
                      <a:pt x="9476" y="433"/>
                    </a:lnTo>
                    <a:lnTo>
                      <a:pt x="9496" y="425"/>
                    </a:lnTo>
                    <a:lnTo>
                      <a:pt x="9517" y="419"/>
                    </a:lnTo>
                    <a:lnTo>
                      <a:pt x="9537" y="414"/>
                    </a:lnTo>
                    <a:lnTo>
                      <a:pt x="9558" y="409"/>
                    </a:lnTo>
                    <a:lnTo>
                      <a:pt x="9580" y="406"/>
                    </a:lnTo>
                    <a:lnTo>
                      <a:pt x="9602" y="404"/>
                    </a:lnTo>
                    <a:lnTo>
                      <a:pt x="9623" y="402"/>
                    </a:lnTo>
                    <a:lnTo>
                      <a:pt x="9644" y="402"/>
                    </a:lnTo>
                    <a:lnTo>
                      <a:pt x="9664" y="402"/>
                    </a:lnTo>
                    <a:lnTo>
                      <a:pt x="9683" y="403"/>
                    </a:lnTo>
                    <a:lnTo>
                      <a:pt x="9701" y="404"/>
                    </a:lnTo>
                    <a:lnTo>
                      <a:pt x="9719" y="406"/>
                    </a:lnTo>
                    <a:lnTo>
                      <a:pt x="9738" y="409"/>
                    </a:lnTo>
                    <a:lnTo>
                      <a:pt x="9755" y="412"/>
                    </a:lnTo>
                    <a:lnTo>
                      <a:pt x="9772" y="416"/>
                    </a:lnTo>
                    <a:lnTo>
                      <a:pt x="9788" y="420"/>
                    </a:lnTo>
                    <a:lnTo>
                      <a:pt x="9805" y="425"/>
                    </a:lnTo>
                    <a:lnTo>
                      <a:pt x="9820" y="430"/>
                    </a:lnTo>
                    <a:lnTo>
                      <a:pt x="9837" y="436"/>
                    </a:lnTo>
                    <a:lnTo>
                      <a:pt x="9852" y="443"/>
                    </a:lnTo>
                    <a:lnTo>
                      <a:pt x="9867" y="450"/>
                    </a:lnTo>
                    <a:lnTo>
                      <a:pt x="9881" y="458"/>
                    </a:lnTo>
                    <a:lnTo>
                      <a:pt x="9895" y="466"/>
                    </a:lnTo>
                    <a:lnTo>
                      <a:pt x="9908" y="475"/>
                    </a:lnTo>
                    <a:lnTo>
                      <a:pt x="9922" y="484"/>
                    </a:lnTo>
                    <a:lnTo>
                      <a:pt x="9935" y="493"/>
                    </a:lnTo>
                    <a:lnTo>
                      <a:pt x="9947" y="503"/>
                    </a:lnTo>
                    <a:lnTo>
                      <a:pt x="9959" y="514"/>
                    </a:lnTo>
                    <a:lnTo>
                      <a:pt x="9970" y="525"/>
                    </a:lnTo>
                    <a:lnTo>
                      <a:pt x="9981" y="536"/>
                    </a:lnTo>
                    <a:lnTo>
                      <a:pt x="9991" y="549"/>
                    </a:lnTo>
                    <a:lnTo>
                      <a:pt x="10002" y="561"/>
                    </a:lnTo>
                    <a:lnTo>
                      <a:pt x="10011" y="574"/>
                    </a:lnTo>
                    <a:lnTo>
                      <a:pt x="10020" y="587"/>
                    </a:lnTo>
                    <a:lnTo>
                      <a:pt x="10028" y="601"/>
                    </a:lnTo>
                    <a:lnTo>
                      <a:pt x="10035" y="615"/>
                    </a:lnTo>
                    <a:lnTo>
                      <a:pt x="10042" y="631"/>
                    </a:lnTo>
                    <a:lnTo>
                      <a:pt x="10049" y="646"/>
                    </a:lnTo>
                    <a:lnTo>
                      <a:pt x="10055" y="661"/>
                    </a:lnTo>
                    <a:lnTo>
                      <a:pt x="10061" y="677"/>
                    </a:lnTo>
                    <a:lnTo>
                      <a:pt x="9857" y="748"/>
                    </a:lnTo>
                    <a:lnTo>
                      <a:pt x="9849" y="730"/>
                    </a:lnTo>
                    <a:lnTo>
                      <a:pt x="9841" y="714"/>
                    </a:lnTo>
                    <a:lnTo>
                      <a:pt x="9832" y="698"/>
                    </a:lnTo>
                    <a:lnTo>
                      <a:pt x="9821" y="684"/>
                    </a:lnTo>
                    <a:lnTo>
                      <a:pt x="9810" y="672"/>
                    </a:lnTo>
                    <a:lnTo>
                      <a:pt x="9799" y="660"/>
                    </a:lnTo>
                    <a:lnTo>
                      <a:pt x="9787" y="649"/>
                    </a:lnTo>
                    <a:lnTo>
                      <a:pt x="9774" y="640"/>
                    </a:lnTo>
                    <a:lnTo>
                      <a:pt x="9761" y="632"/>
                    </a:lnTo>
                    <a:lnTo>
                      <a:pt x="9747" y="624"/>
                    </a:lnTo>
                    <a:lnTo>
                      <a:pt x="9731" y="617"/>
                    </a:lnTo>
                    <a:lnTo>
                      <a:pt x="9716" y="612"/>
                    </a:lnTo>
                    <a:lnTo>
                      <a:pt x="9700" y="608"/>
                    </a:lnTo>
                    <a:lnTo>
                      <a:pt x="9683" y="605"/>
                    </a:lnTo>
                    <a:lnTo>
                      <a:pt x="9665" y="604"/>
                    </a:lnTo>
                    <a:lnTo>
                      <a:pt x="9646" y="603"/>
                    </a:lnTo>
                    <a:lnTo>
                      <a:pt x="9635" y="603"/>
                    </a:lnTo>
                    <a:lnTo>
                      <a:pt x="9625" y="604"/>
                    </a:lnTo>
                    <a:lnTo>
                      <a:pt x="9614" y="605"/>
                    </a:lnTo>
                    <a:lnTo>
                      <a:pt x="9603" y="607"/>
                    </a:lnTo>
                    <a:lnTo>
                      <a:pt x="9592" y="610"/>
                    </a:lnTo>
                    <a:lnTo>
                      <a:pt x="9582" y="613"/>
                    </a:lnTo>
                    <a:lnTo>
                      <a:pt x="9572" y="616"/>
                    </a:lnTo>
                    <a:lnTo>
                      <a:pt x="9561" y="620"/>
                    </a:lnTo>
                    <a:lnTo>
                      <a:pt x="9550" y="625"/>
                    </a:lnTo>
                    <a:lnTo>
                      <a:pt x="9540" y="630"/>
                    </a:lnTo>
                    <a:lnTo>
                      <a:pt x="9531" y="636"/>
                    </a:lnTo>
                    <a:lnTo>
                      <a:pt x="9521" y="642"/>
                    </a:lnTo>
                    <a:lnTo>
                      <a:pt x="9512" y="649"/>
                    </a:lnTo>
                    <a:lnTo>
                      <a:pt x="9503" y="656"/>
                    </a:lnTo>
                    <a:lnTo>
                      <a:pt x="9495" y="664"/>
                    </a:lnTo>
                    <a:lnTo>
                      <a:pt x="9486" y="673"/>
                    </a:lnTo>
                    <a:lnTo>
                      <a:pt x="9478" y="682"/>
                    </a:lnTo>
                    <a:lnTo>
                      <a:pt x="9470" y="691"/>
                    </a:lnTo>
                    <a:lnTo>
                      <a:pt x="9462" y="701"/>
                    </a:lnTo>
                    <a:lnTo>
                      <a:pt x="9456" y="713"/>
                    </a:lnTo>
                    <a:lnTo>
                      <a:pt x="9449" y="724"/>
                    </a:lnTo>
                    <a:lnTo>
                      <a:pt x="9443" y="736"/>
                    </a:lnTo>
                    <a:lnTo>
                      <a:pt x="9438" y="749"/>
                    </a:lnTo>
                    <a:lnTo>
                      <a:pt x="9433" y="762"/>
                    </a:lnTo>
                    <a:lnTo>
                      <a:pt x="9428" y="776"/>
                    </a:lnTo>
                    <a:lnTo>
                      <a:pt x="9424" y="791"/>
                    </a:lnTo>
                    <a:lnTo>
                      <a:pt x="9421" y="806"/>
                    </a:lnTo>
                    <a:lnTo>
                      <a:pt x="9418" y="822"/>
                    </a:lnTo>
                    <a:lnTo>
                      <a:pt x="9416" y="838"/>
                    </a:lnTo>
                    <a:lnTo>
                      <a:pt x="9414" y="855"/>
                    </a:lnTo>
                    <a:lnTo>
                      <a:pt x="9413" y="873"/>
                    </a:lnTo>
                    <a:lnTo>
                      <a:pt x="9413" y="891"/>
                    </a:lnTo>
                    <a:lnTo>
                      <a:pt x="9414" y="917"/>
                    </a:lnTo>
                    <a:lnTo>
                      <a:pt x="9416" y="944"/>
                    </a:lnTo>
                    <a:lnTo>
                      <a:pt x="9421" y="970"/>
                    </a:lnTo>
                    <a:lnTo>
                      <a:pt x="9427" y="996"/>
                    </a:lnTo>
                    <a:lnTo>
                      <a:pt x="9430" y="1008"/>
                    </a:lnTo>
                    <a:lnTo>
                      <a:pt x="9435" y="1021"/>
                    </a:lnTo>
                    <a:lnTo>
                      <a:pt x="9439" y="1034"/>
                    </a:lnTo>
                    <a:lnTo>
                      <a:pt x="9444" y="1046"/>
                    </a:lnTo>
                    <a:lnTo>
                      <a:pt x="9450" y="1057"/>
                    </a:lnTo>
                    <a:lnTo>
                      <a:pt x="9456" y="1068"/>
                    </a:lnTo>
                    <a:lnTo>
                      <a:pt x="9462" y="1079"/>
                    </a:lnTo>
                    <a:lnTo>
                      <a:pt x="9469" y="1089"/>
                    </a:lnTo>
                    <a:lnTo>
                      <a:pt x="9478" y="1100"/>
                    </a:lnTo>
                    <a:lnTo>
                      <a:pt x="9486" y="1109"/>
                    </a:lnTo>
                    <a:lnTo>
                      <a:pt x="9494" y="1119"/>
                    </a:lnTo>
                    <a:lnTo>
                      <a:pt x="9503" y="1128"/>
                    </a:lnTo>
                    <a:lnTo>
                      <a:pt x="9512" y="1136"/>
                    </a:lnTo>
                    <a:lnTo>
                      <a:pt x="9522" y="1144"/>
                    </a:lnTo>
                    <a:lnTo>
                      <a:pt x="9532" y="1151"/>
                    </a:lnTo>
                    <a:lnTo>
                      <a:pt x="9543" y="1157"/>
                    </a:lnTo>
                    <a:lnTo>
                      <a:pt x="9554" y="1163"/>
                    </a:lnTo>
                    <a:lnTo>
                      <a:pt x="9567" y="1168"/>
                    </a:lnTo>
                    <a:lnTo>
                      <a:pt x="9579" y="1172"/>
                    </a:lnTo>
                    <a:lnTo>
                      <a:pt x="9592" y="1176"/>
                    </a:lnTo>
                    <a:lnTo>
                      <a:pt x="9605" y="1179"/>
                    </a:lnTo>
                    <a:lnTo>
                      <a:pt x="9619" y="1181"/>
                    </a:lnTo>
                    <a:lnTo>
                      <a:pt x="9633" y="1182"/>
                    </a:lnTo>
                    <a:lnTo>
                      <a:pt x="9649" y="1183"/>
                    </a:lnTo>
                    <a:lnTo>
                      <a:pt x="9668" y="1182"/>
                    </a:lnTo>
                    <a:lnTo>
                      <a:pt x="9686" y="1180"/>
                    </a:lnTo>
                    <a:lnTo>
                      <a:pt x="9703" y="1177"/>
                    </a:lnTo>
                    <a:lnTo>
                      <a:pt x="9720" y="1172"/>
                    </a:lnTo>
                    <a:lnTo>
                      <a:pt x="9737" y="1166"/>
                    </a:lnTo>
                    <a:lnTo>
                      <a:pt x="9752" y="1159"/>
                    </a:lnTo>
                    <a:lnTo>
                      <a:pt x="9767" y="1151"/>
                    </a:lnTo>
                    <a:lnTo>
                      <a:pt x="9781" y="1141"/>
                    </a:lnTo>
                    <a:lnTo>
                      <a:pt x="9794" y="1130"/>
                    </a:lnTo>
                    <a:lnTo>
                      <a:pt x="9807" y="1118"/>
                    </a:lnTo>
                    <a:lnTo>
                      <a:pt x="9819" y="1103"/>
                    </a:lnTo>
                    <a:lnTo>
                      <a:pt x="9831" y="1089"/>
                    </a:lnTo>
                    <a:lnTo>
                      <a:pt x="9841" y="1073"/>
                    </a:lnTo>
                    <a:lnTo>
                      <a:pt x="9851" y="1056"/>
                    </a:lnTo>
                    <a:lnTo>
                      <a:pt x="9860" y="1038"/>
                    </a:lnTo>
                    <a:lnTo>
                      <a:pt x="9868" y="1017"/>
                    </a:lnTo>
                    <a:lnTo>
                      <a:pt x="10070" y="1094"/>
                    </a:lnTo>
                    <a:lnTo>
                      <a:pt x="10064" y="1111"/>
                    </a:lnTo>
                    <a:lnTo>
                      <a:pt x="10057" y="1128"/>
                    </a:lnTo>
                    <a:lnTo>
                      <a:pt x="10050" y="1144"/>
                    </a:lnTo>
                    <a:lnTo>
                      <a:pt x="10043" y="1160"/>
                    </a:lnTo>
                    <a:lnTo>
                      <a:pt x="10034" y="1175"/>
                    </a:lnTo>
                    <a:lnTo>
                      <a:pt x="10026" y="1190"/>
                    </a:lnTo>
                    <a:lnTo>
                      <a:pt x="10017" y="1205"/>
                    </a:lnTo>
                    <a:lnTo>
                      <a:pt x="10007" y="1218"/>
                    </a:lnTo>
                    <a:lnTo>
                      <a:pt x="9996" y="1232"/>
                    </a:lnTo>
                    <a:lnTo>
                      <a:pt x="9985" y="1244"/>
                    </a:lnTo>
                    <a:lnTo>
                      <a:pt x="9974" y="1256"/>
                    </a:lnTo>
                    <a:lnTo>
                      <a:pt x="9963" y="1268"/>
                    </a:lnTo>
                    <a:lnTo>
                      <a:pt x="9951" y="1280"/>
                    </a:lnTo>
                    <a:lnTo>
                      <a:pt x="9938" y="1291"/>
                    </a:lnTo>
                    <a:lnTo>
                      <a:pt x="9925" y="1301"/>
                    </a:lnTo>
                    <a:lnTo>
                      <a:pt x="9912" y="1310"/>
                    </a:lnTo>
                    <a:lnTo>
                      <a:pt x="9897" y="1319"/>
                    </a:lnTo>
                    <a:lnTo>
                      <a:pt x="9883" y="1328"/>
                    </a:lnTo>
                    <a:lnTo>
                      <a:pt x="9869" y="1336"/>
                    </a:lnTo>
                    <a:lnTo>
                      <a:pt x="9854" y="1343"/>
                    </a:lnTo>
                    <a:lnTo>
                      <a:pt x="9838" y="1350"/>
                    </a:lnTo>
                    <a:lnTo>
                      <a:pt x="9822" y="1356"/>
                    </a:lnTo>
                    <a:lnTo>
                      <a:pt x="9805" y="1362"/>
                    </a:lnTo>
                    <a:lnTo>
                      <a:pt x="9789" y="1368"/>
                    </a:lnTo>
                    <a:lnTo>
                      <a:pt x="9772" y="1372"/>
                    </a:lnTo>
                    <a:lnTo>
                      <a:pt x="9755" y="1376"/>
                    </a:lnTo>
                    <a:lnTo>
                      <a:pt x="9737" y="1379"/>
                    </a:lnTo>
                    <a:lnTo>
                      <a:pt x="9718" y="1382"/>
                    </a:lnTo>
                    <a:lnTo>
                      <a:pt x="9700" y="1384"/>
                    </a:lnTo>
                    <a:lnTo>
                      <a:pt x="9682" y="1386"/>
                    </a:lnTo>
                    <a:lnTo>
                      <a:pt x="9663" y="1387"/>
                    </a:lnTo>
                    <a:lnTo>
                      <a:pt x="9642" y="1387"/>
                    </a:lnTo>
                    <a:close/>
                  </a:path>
                </a:pathLst>
              </a:custGeom>
              <a:solidFill>
                <a:srgbClr val="FF3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sp>
        <p:nvSpPr>
          <p:cNvPr id="9" name="Textfeld 8"/>
          <p:cNvSpPr txBox="1"/>
          <p:nvPr/>
        </p:nvSpPr>
        <p:spPr>
          <a:xfrm>
            <a:off x="3309257" y="6345792"/>
            <a:ext cx="888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SKD NEU Baton Turbo" panose="020B0503030202060203" pitchFamily="34" charset="0"/>
              </a:rPr>
              <a:t>Lisa-Marie Schrewe, Archiv der Avantgarden – Staatliche Kunstsammlungen Dresden</a:t>
            </a:r>
          </a:p>
        </p:txBody>
      </p:sp>
    </p:spTree>
    <p:extLst>
      <p:ext uri="{BB962C8B-B14F-4D97-AF65-F5344CB8AC3E}">
        <p14:creationId xmlns:p14="http://schemas.microsoft.com/office/powerpoint/2010/main" val="123178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>
                <a:latin typeface="SKD NEU Baton Turbo" panose="020B0503030202060203" pitchFamily="34" charset="0"/>
              </a:rPr>
              <a:t>Erfahrungen </a:t>
            </a:r>
            <a:r>
              <a:rPr lang="de-DE" dirty="0">
                <a:latin typeface="SKD NEU Baton Turbo" panose="020B0503030202060203" pitchFamily="34" charset="0"/>
              </a:rPr>
              <a:t>mit dem Archivmodul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97280" y="1985692"/>
            <a:ext cx="10058400" cy="4592390"/>
          </a:xfrm>
        </p:spPr>
        <p:txBody>
          <a:bodyPr>
            <a:normAutofit fontScale="77500" lnSpcReduction="20000"/>
          </a:bodyPr>
          <a:lstStyle/>
          <a:p>
            <a:r>
              <a:rPr lang="de-DE" sz="2900" u="sng" dirty="0">
                <a:latin typeface="SKD NEU Baton Turbo" panose="020B0503030202060203" pitchFamily="34" charset="0"/>
              </a:rPr>
              <a:t>Erster Ansatz</a:t>
            </a:r>
            <a:r>
              <a:rPr lang="de-DE" sz="2900" u="sng" dirty="0" smtClean="0">
                <a:latin typeface="SKD NEU Baton Turbo" panose="020B0503030202060203" pitchFamily="34" charset="0"/>
              </a:rPr>
              <a:t>:</a:t>
            </a:r>
          </a:p>
          <a:p>
            <a:pPr marL="201168" lvl="1" indent="0">
              <a:buNone/>
            </a:pPr>
            <a:endParaRPr lang="de-DE" sz="2900" u="sng" dirty="0" smtClean="0">
              <a:latin typeface="SKD NEU Baton Turbo" panose="020B0503030202060203" pitchFamily="34" charset="0"/>
            </a:endParaRPr>
          </a:p>
          <a:p>
            <a:pPr lvl="1"/>
            <a:r>
              <a:rPr lang="de-DE" sz="2900" dirty="0">
                <a:latin typeface="SKD NEU Baton Turbo" panose="020B0503030202060203" pitchFamily="34" charset="0"/>
              </a:rPr>
              <a:t>k</a:t>
            </a:r>
            <a:r>
              <a:rPr lang="de-DE" sz="2900" dirty="0" smtClean="0">
                <a:latin typeface="SKD NEU Baton Turbo" panose="020B0503030202060203" pitchFamily="34" charset="0"/>
              </a:rPr>
              <a:t>onsequente Erfassung im Archivmodul (unabhängig von der Objektart)</a:t>
            </a:r>
          </a:p>
          <a:p>
            <a:pPr lvl="1"/>
            <a:endParaRPr lang="de-DE" sz="2300" dirty="0">
              <a:latin typeface="SKD NEU Baton Turbo" panose="020B0503030202060203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300" dirty="0" smtClean="0">
                <a:latin typeface="SKD NEU Baton Turbo" panose="020B0503030202060203" pitchFamily="34" charset="0"/>
              </a:rPr>
              <a:t> </a:t>
            </a:r>
            <a:r>
              <a:rPr lang="de-DE" sz="2900" dirty="0" smtClean="0">
                <a:latin typeface="SKD NEU Baton Turbo" panose="020B0503030202060203" pitchFamily="34" charset="0"/>
              </a:rPr>
              <a:t>Ansprüche an die Erfassung versch. Objektarten zu unterschiedlich</a:t>
            </a:r>
          </a:p>
          <a:p>
            <a:pPr marL="384048" lvl="2" indent="0">
              <a:buNone/>
            </a:pPr>
            <a:endParaRPr lang="de-DE" sz="2900" dirty="0">
              <a:latin typeface="SKD NEU Baton Turbo" panose="020B0503030202060203" pitchFamily="34" charset="0"/>
            </a:endParaRPr>
          </a:p>
          <a:p>
            <a:r>
              <a:rPr lang="de-DE" sz="2900" u="sng" dirty="0">
                <a:latin typeface="SKD NEU Baton Turbo" panose="020B0503030202060203" pitchFamily="34" charset="0"/>
              </a:rPr>
              <a:t>Zweiter Ansatz</a:t>
            </a:r>
            <a:r>
              <a:rPr lang="de-DE" sz="2900" u="sng" dirty="0" smtClean="0">
                <a:latin typeface="SKD NEU Baton Turbo" panose="020B0503030202060203" pitchFamily="34" charset="0"/>
              </a:rPr>
              <a:t>:</a:t>
            </a:r>
          </a:p>
          <a:p>
            <a:pPr marL="0" indent="0">
              <a:buNone/>
            </a:pPr>
            <a:endParaRPr lang="de-DE" sz="2900" dirty="0">
              <a:latin typeface="SKD NEU Baton Turbo" panose="020B0503030202060203" pitchFamily="34" charset="0"/>
            </a:endParaRPr>
          </a:p>
          <a:p>
            <a:pPr lvl="1"/>
            <a:r>
              <a:rPr lang="de-DE" sz="2900" dirty="0" smtClean="0">
                <a:latin typeface="SKD NEU Baton Turbo" panose="020B0503030202060203" pitchFamily="34" charset="0"/>
              </a:rPr>
              <a:t>Klassifikation in Archivalien und Objekte</a:t>
            </a:r>
          </a:p>
          <a:p>
            <a:pPr lvl="1"/>
            <a:r>
              <a:rPr lang="de-DE" sz="2900" dirty="0" smtClean="0">
                <a:latin typeface="SKD NEU Baton Turbo" panose="020B0503030202060203" pitchFamily="34" charset="0"/>
              </a:rPr>
              <a:t>Archivalien </a:t>
            </a:r>
            <a:r>
              <a:rPr lang="de-DE" sz="2900" dirty="0">
                <a:latin typeface="SKD NEU Baton Turbo" panose="020B0503030202060203" pitchFamily="34" charset="0"/>
              </a:rPr>
              <a:t>ins </a:t>
            </a:r>
            <a:r>
              <a:rPr lang="de-DE" sz="2900" dirty="0" smtClean="0">
                <a:latin typeface="SKD NEU Baton Turbo" panose="020B0503030202060203" pitchFamily="34" charset="0"/>
              </a:rPr>
              <a:t>Archivmodul, </a:t>
            </a:r>
            <a:r>
              <a:rPr lang="de-DE" sz="2900" dirty="0">
                <a:latin typeface="SKD NEU Baton Turbo" panose="020B0503030202060203" pitchFamily="34" charset="0"/>
              </a:rPr>
              <a:t>Objekte ins </a:t>
            </a:r>
            <a:r>
              <a:rPr lang="de-DE" sz="2900" dirty="0" smtClean="0">
                <a:latin typeface="SKD NEU Baton Turbo" panose="020B0503030202060203" pitchFamily="34" charset="0"/>
              </a:rPr>
              <a:t>Objektmodul</a:t>
            </a:r>
            <a:endParaRPr lang="de-DE" sz="2900" dirty="0">
              <a:latin typeface="SKD NEU Baton Turbo" panose="020B0503030202060203" pitchFamily="34" charset="0"/>
            </a:endParaRPr>
          </a:p>
          <a:p>
            <a:pPr lvl="1"/>
            <a:r>
              <a:rPr lang="de-DE" sz="2900" dirty="0" smtClean="0">
                <a:latin typeface="SKD NEU Baton Turbo" panose="020B0503030202060203" pitchFamily="34" charset="0"/>
              </a:rPr>
              <a:t>notwendige </a:t>
            </a:r>
            <a:r>
              <a:rPr lang="de-DE" sz="2900" dirty="0">
                <a:latin typeface="SKD NEU Baton Turbo" panose="020B0503030202060203" pitchFamily="34" charset="0"/>
              </a:rPr>
              <a:t>Beziehungen als Objektbeziehung </a:t>
            </a:r>
            <a:r>
              <a:rPr lang="de-DE" sz="2900" dirty="0" smtClean="0">
                <a:latin typeface="SKD NEU Baton Turbo" panose="020B0503030202060203" pitchFamily="34" charset="0"/>
              </a:rPr>
              <a:t>darstellen</a:t>
            </a:r>
          </a:p>
          <a:p>
            <a:pPr lvl="1"/>
            <a:endParaRPr lang="de-DE" sz="2900" dirty="0">
              <a:latin typeface="SKD NEU Baton Turbo" panose="020B0503030202060203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900" dirty="0" smtClean="0">
                <a:latin typeface="SKD NEU Baton Turbo" panose="020B0503030202060203" pitchFamily="34" charset="0"/>
              </a:rPr>
              <a:t> optimale Lösung für alle Objektarten</a:t>
            </a:r>
            <a:endParaRPr lang="de-DE" sz="2900" dirty="0">
              <a:latin typeface="SKD NEU Baton Turbo" panose="020B0503030202060203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955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400" dirty="0">
                <a:latin typeface="SKD NEU Baton Turbo" panose="020B0503030202060203" pitchFamily="34" charset="0"/>
              </a:rPr>
              <a:t>Anwendungsbereiche des Archivmoduls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97280" y="1985694"/>
            <a:ext cx="10058400" cy="4396446"/>
          </a:xfrm>
        </p:spPr>
        <p:txBody>
          <a:bodyPr>
            <a:normAutofit/>
          </a:bodyPr>
          <a:lstStyle/>
          <a:p>
            <a:r>
              <a:rPr lang="de-DE" sz="2900" dirty="0">
                <a:latin typeface="SKD NEU Baton Turbo" panose="020B0503030202060203" pitchFamily="34" charset="0"/>
              </a:rPr>
              <a:t>Gut geeignet für:</a:t>
            </a:r>
          </a:p>
          <a:p>
            <a:pPr lvl="1"/>
            <a:r>
              <a:rPr lang="de-DE" sz="2700" dirty="0" smtClean="0">
                <a:latin typeface="SKD NEU Baton Turbo" panose="020B0503030202060203" pitchFamily="34" charset="0"/>
              </a:rPr>
              <a:t>Bestände mit klar erkennbarer Struktur und homogenem Inhalt</a:t>
            </a:r>
          </a:p>
          <a:p>
            <a:pPr marL="201168" lvl="1" indent="0">
              <a:buNone/>
            </a:pPr>
            <a:r>
              <a:rPr lang="de-DE" sz="2700" dirty="0" smtClean="0">
                <a:latin typeface="SKD NEU Baton Turbo" panose="020B0503030202060203" pitchFamily="34" charset="0"/>
              </a:rPr>
              <a:t>   (z. B. Verwaltungsschriftgut, z. T. auch Nachlässe)</a:t>
            </a:r>
          </a:p>
          <a:p>
            <a:pPr lvl="1"/>
            <a:r>
              <a:rPr lang="de-DE" sz="2700" dirty="0" smtClean="0">
                <a:latin typeface="SKD NEU Baton Turbo" panose="020B0503030202060203" pitchFamily="34" charset="0"/>
              </a:rPr>
              <a:t>extrem </a:t>
            </a:r>
            <a:r>
              <a:rPr lang="de-DE" sz="2700" dirty="0">
                <a:latin typeface="SKD NEU Baton Turbo" panose="020B0503030202060203" pitchFamily="34" charset="0"/>
              </a:rPr>
              <a:t>heterogene Bestände bei gleichzeitiger Verwendung der </a:t>
            </a:r>
            <a:r>
              <a:rPr lang="de-DE" sz="2700" dirty="0" smtClean="0">
                <a:latin typeface="SKD NEU Baton Turbo" panose="020B0503030202060203" pitchFamily="34" charset="0"/>
              </a:rPr>
              <a:t>Daphne-Objektmodule </a:t>
            </a:r>
            <a:r>
              <a:rPr lang="de-DE" sz="2700" dirty="0">
                <a:latin typeface="SKD NEU Baton Turbo" panose="020B0503030202060203" pitchFamily="34" charset="0"/>
              </a:rPr>
              <a:t>und deren Verknüpfungen</a:t>
            </a:r>
          </a:p>
          <a:p>
            <a:pPr marL="0" indent="0">
              <a:buNone/>
            </a:pPr>
            <a:endParaRPr lang="de-DE" sz="2900" dirty="0">
              <a:latin typeface="SKD NEU Baton Turbo" panose="020B0503030202060203" pitchFamily="34" charset="0"/>
            </a:endParaRPr>
          </a:p>
          <a:p>
            <a:r>
              <a:rPr lang="de-DE" sz="2800" dirty="0">
                <a:latin typeface="SKD NEU Baton Turbo" panose="020B0503030202060203" pitchFamily="34" charset="0"/>
              </a:rPr>
              <a:t>Nicht geeignet für:</a:t>
            </a:r>
          </a:p>
          <a:p>
            <a:pPr lvl="1"/>
            <a:r>
              <a:rPr lang="de-DE" sz="2700" dirty="0">
                <a:latin typeface="SKD NEU Baton Turbo" panose="020B0503030202060203" pitchFamily="34" charset="0"/>
              </a:rPr>
              <a:t>e</a:t>
            </a:r>
            <a:r>
              <a:rPr lang="de-DE" sz="2700" dirty="0" smtClean="0">
                <a:latin typeface="SKD NEU Baton Turbo" panose="020B0503030202060203" pitchFamily="34" charset="0"/>
              </a:rPr>
              <a:t>xtrem </a:t>
            </a:r>
            <a:r>
              <a:rPr lang="de-DE" sz="2700" dirty="0">
                <a:latin typeface="SKD NEU Baton Turbo" panose="020B0503030202060203" pitchFamily="34" charset="0"/>
              </a:rPr>
              <a:t>heterogene Bestände, die ausschließlich das Archivmodul </a:t>
            </a:r>
            <a:r>
              <a:rPr lang="de-DE" sz="2700" dirty="0" smtClean="0">
                <a:latin typeface="SKD NEU Baton Turbo" panose="020B0503030202060203" pitchFamily="34" charset="0"/>
              </a:rPr>
              <a:t>verwenden</a:t>
            </a:r>
          </a:p>
          <a:p>
            <a:pPr lvl="1"/>
            <a:endParaRPr lang="de-DE" sz="2700" dirty="0">
              <a:latin typeface="SKD NEU Baton Turbo" panose="020B0503030202060203" pitchFamily="34" charset="0"/>
            </a:endParaRPr>
          </a:p>
          <a:p>
            <a:endParaRPr lang="de-DE" sz="2900" dirty="0">
              <a:latin typeface="SKD NEU Baton Turbo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18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1264561" y="2727809"/>
            <a:ext cx="11047446" cy="1242170"/>
          </a:xfrm>
        </p:spPr>
        <p:txBody>
          <a:bodyPr>
            <a:normAutofit fontScale="92500" lnSpcReduction="20000"/>
          </a:bodyPr>
          <a:lstStyle/>
          <a:p>
            <a:r>
              <a:rPr lang="de-DE" sz="2600" dirty="0" smtClean="0">
                <a:latin typeface="SKD NEU Baton Turbo" panose="020B0503030202060203" pitchFamily="34" charset="0"/>
              </a:rPr>
              <a:t>Die </a:t>
            </a:r>
            <a:r>
              <a:rPr lang="de-DE" sz="2600" dirty="0">
                <a:latin typeface="SKD NEU Baton Turbo" panose="020B0503030202060203" pitchFamily="34" charset="0"/>
              </a:rPr>
              <a:t>ausschließliche Anwendung des Archivmoduls ist für das </a:t>
            </a:r>
            <a:r>
              <a:rPr lang="de-DE" sz="2600" dirty="0" err="1">
                <a:latin typeface="SKD NEU Baton Turbo" panose="020B0503030202060203" pitchFamily="34" charset="0"/>
              </a:rPr>
              <a:t>AdA</a:t>
            </a:r>
            <a:r>
              <a:rPr lang="de-DE" sz="2600" dirty="0">
                <a:latin typeface="SKD NEU Baton Turbo" panose="020B0503030202060203" pitchFamily="34" charset="0"/>
              </a:rPr>
              <a:t> </a:t>
            </a:r>
            <a:r>
              <a:rPr lang="de-DE" sz="2600" dirty="0" smtClean="0">
                <a:latin typeface="SKD NEU Baton Turbo" panose="020B0503030202060203" pitchFamily="34" charset="0"/>
              </a:rPr>
              <a:t>nicht zielführend</a:t>
            </a:r>
            <a:r>
              <a:rPr lang="de-DE" sz="2600" dirty="0">
                <a:latin typeface="SKD NEU Baton Turbo" panose="020B0503030202060203" pitchFamily="34" charset="0"/>
              </a:rPr>
              <a:t>. Die Heterogenität der Bestände erfordert in den </a:t>
            </a:r>
            <a:r>
              <a:rPr lang="de-DE" sz="2600" dirty="0" smtClean="0">
                <a:latin typeface="SKD NEU Baton Turbo" panose="020B0503030202060203" pitchFamily="34" charset="0"/>
              </a:rPr>
              <a:t>meisten </a:t>
            </a:r>
            <a:r>
              <a:rPr lang="de-DE" sz="2600" dirty="0">
                <a:latin typeface="SKD NEU Baton Turbo" panose="020B0503030202060203" pitchFamily="34" charset="0"/>
              </a:rPr>
              <a:t>Fällen eine </a:t>
            </a:r>
            <a:r>
              <a:rPr lang="de-DE" sz="2600" dirty="0" smtClean="0">
                <a:latin typeface="SKD NEU Baton Turbo" panose="020B0503030202060203" pitchFamily="34" charset="0"/>
              </a:rPr>
              <a:t>Einzelbetrachtung </a:t>
            </a:r>
            <a:r>
              <a:rPr lang="de-DE" sz="2600" dirty="0">
                <a:latin typeface="SKD NEU Baton Turbo" panose="020B0503030202060203" pitchFamily="34" charset="0"/>
              </a:rPr>
              <a:t>und </a:t>
            </a:r>
            <a:r>
              <a:rPr lang="de-DE" sz="2600" dirty="0" smtClean="0">
                <a:latin typeface="SKD NEU Baton Turbo" panose="020B0503030202060203" pitchFamily="34" charset="0"/>
              </a:rPr>
              <a:t>somit die </a:t>
            </a:r>
            <a:r>
              <a:rPr lang="de-DE" sz="2600" dirty="0">
                <a:latin typeface="SKD NEU Baton Turbo" panose="020B0503030202060203" pitchFamily="34" charset="0"/>
              </a:rPr>
              <a:t>zusätzliche </a:t>
            </a:r>
            <a:r>
              <a:rPr lang="de-DE" sz="2600" dirty="0" smtClean="0">
                <a:latin typeface="SKD NEU Baton Turbo" panose="020B0503030202060203" pitchFamily="34" charset="0"/>
              </a:rPr>
              <a:t>Verwendung des Objektmoduls</a:t>
            </a:r>
            <a:r>
              <a:rPr lang="de-DE" sz="2600" dirty="0">
                <a:latin typeface="SKD NEU Baton Turbo" panose="020B0503030202060203" pitchFamily="34" charset="0"/>
              </a:rPr>
              <a:t>. Die </a:t>
            </a:r>
            <a:r>
              <a:rPr lang="de-DE" sz="2600" dirty="0" smtClean="0">
                <a:latin typeface="SKD NEU Baton Turbo" panose="020B0503030202060203" pitchFamily="34" charset="0"/>
              </a:rPr>
              <a:t>Kombination </a:t>
            </a:r>
            <a:r>
              <a:rPr lang="de-DE" sz="2600" dirty="0">
                <a:latin typeface="SKD NEU Baton Turbo" panose="020B0503030202060203" pitchFamily="34" charset="0"/>
              </a:rPr>
              <a:t>aus beiden erfüllt </a:t>
            </a:r>
            <a:r>
              <a:rPr lang="de-DE" sz="2600" dirty="0" smtClean="0">
                <a:latin typeface="SKD NEU Baton Turbo" panose="020B0503030202060203" pitchFamily="34" charset="0"/>
              </a:rPr>
              <a:t>diese </a:t>
            </a:r>
            <a:r>
              <a:rPr lang="de-DE" sz="2600" dirty="0">
                <a:latin typeface="SKD NEU Baton Turbo" panose="020B0503030202060203" pitchFamily="34" charset="0"/>
              </a:rPr>
              <a:t>Anforderung.</a:t>
            </a:r>
          </a:p>
          <a:p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305644" y="2620706"/>
            <a:ext cx="958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KD NEU Baton Turbo" panose="020B0503030202060203" pitchFamily="34" charset="0"/>
              </a:rPr>
              <a:t>Fazit:</a:t>
            </a:r>
            <a:endParaRPr lang="de-DE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43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606550" y="5350053"/>
            <a:ext cx="8824913" cy="566738"/>
          </a:xfrm>
        </p:spPr>
        <p:txBody>
          <a:bodyPr>
            <a:normAutofit/>
          </a:bodyPr>
          <a:lstStyle/>
          <a:p>
            <a:pPr algn="ctr"/>
            <a:r>
              <a:rPr lang="de-DE" sz="2800" dirty="0">
                <a:latin typeface="SKD NEU Baton Turbo" panose="020B0503030202060203" pitchFamily="34" charset="0"/>
              </a:rPr>
              <a:t>Herzlichen Dank für Ihre Aufmerksamkeit!</a:t>
            </a:r>
          </a:p>
        </p:txBody>
      </p:sp>
      <p:pic>
        <p:nvPicPr>
          <p:cNvPr id="8" name="Bildplatzhalter 7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453" y="322360"/>
            <a:ext cx="7101729" cy="4733898"/>
          </a:xfrm>
          <a:effectLst>
            <a:softEdge rad="0"/>
          </a:effectLst>
        </p:spPr>
      </p:pic>
      <p:sp>
        <p:nvSpPr>
          <p:cNvPr id="4" name="Textplatzhalter 3"/>
          <p:cNvSpPr>
            <a:spLocks noGrp="1"/>
          </p:cNvSpPr>
          <p:nvPr>
            <p:ph type="body" sz="half" idx="4294967295"/>
          </p:nvPr>
        </p:nvSpPr>
        <p:spPr>
          <a:xfrm>
            <a:off x="1175657" y="6551612"/>
            <a:ext cx="10431463" cy="306387"/>
          </a:xfrm>
        </p:spPr>
        <p:txBody>
          <a:bodyPr>
            <a:normAutofit fontScale="55000" lnSpcReduction="20000"/>
          </a:bodyPr>
          <a:lstStyle/>
          <a:p>
            <a:r>
              <a:rPr lang="de-DE" dirty="0">
                <a:latin typeface="SKD NEU Baton Turbo" panose="020B0503030202060203" pitchFamily="34" charset="0"/>
              </a:rPr>
              <a:t>Lisa-Marie </a:t>
            </a:r>
            <a:r>
              <a:rPr lang="de-DE" dirty="0" err="1">
                <a:latin typeface="SKD NEU Baton Turbo" panose="020B0503030202060203" pitchFamily="34" charset="0"/>
              </a:rPr>
              <a:t>Schrewe</a:t>
            </a:r>
            <a:r>
              <a:rPr lang="de-DE" dirty="0">
                <a:latin typeface="SKD NEU Baton Turbo" panose="020B0503030202060203" pitchFamily="34" charset="0"/>
              </a:rPr>
              <a:t> • Archivarin Archiv der Avantgarden • </a:t>
            </a:r>
            <a:r>
              <a:rPr lang="de-DE" dirty="0" err="1">
                <a:latin typeface="SKD NEU Baton Turbo" panose="020B0503030202060203" pitchFamily="34" charset="0"/>
              </a:rPr>
              <a:t>Palaisplatz</a:t>
            </a:r>
            <a:r>
              <a:rPr lang="de-DE" dirty="0">
                <a:latin typeface="SKD NEU Baton Turbo" panose="020B0503030202060203" pitchFamily="34" charset="0"/>
              </a:rPr>
              <a:t> 11 • 01097 Dresden </a:t>
            </a:r>
            <a:r>
              <a:rPr lang="de-DE" dirty="0">
                <a:latin typeface="SKD TheSans Basic SemiLight" panose="020B0402050302020203" pitchFamily="34" charset="0"/>
              </a:rPr>
              <a:t>• </a:t>
            </a:r>
            <a:r>
              <a:rPr lang="de-DE" dirty="0">
                <a:latin typeface="SKD NEU Baton Turbo" panose="020B0503030202060203" pitchFamily="34" charset="0"/>
              </a:rPr>
              <a:t>E-Mail: Lisa-Marie.Schrewe@skd.museum • Telefon: 0351/4914 8002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056496" y="5864869"/>
            <a:ext cx="5925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SKD NEU Baton Turbo" panose="020B0503030202060203" pitchFamily="34" charset="0"/>
              </a:rPr>
              <a:t>Bei Fragen stehe ich Ihnen gern jederzeit zur Verfügung.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452083" y="5056258"/>
            <a:ext cx="15263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SKD NEU Baton Turbo" panose="020B0503030202060203" pitchFamily="34" charset="0"/>
              </a:rPr>
              <a:t>© SKD, Foto: David </a:t>
            </a:r>
            <a:r>
              <a:rPr lang="de-DE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KD NEU Baton Turbo" panose="020B0503030202060203" pitchFamily="34" charset="0"/>
              </a:rPr>
              <a:t>Pinzer</a:t>
            </a:r>
            <a:endParaRPr lang="de-DE" sz="900" dirty="0">
              <a:solidFill>
                <a:schemeClr val="tx1">
                  <a:lumMod val="75000"/>
                  <a:lumOff val="25000"/>
                </a:schemeClr>
              </a:solidFill>
              <a:latin typeface="SKD NEU Baton Turbo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45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70588" y="202475"/>
            <a:ext cx="3200400" cy="991844"/>
          </a:xfrm>
        </p:spPr>
        <p:txBody>
          <a:bodyPr>
            <a:normAutofit fontScale="90000"/>
          </a:bodyPr>
          <a:lstStyle/>
          <a:p>
            <a:r>
              <a:rPr lang="de-DE" sz="3200" dirty="0">
                <a:latin typeface="SKD NEU Baton Turbo" panose="020B0503030202060203" pitchFamily="34" charset="0"/>
              </a:rPr>
              <a:t>Das Archiv der Avantgarden (</a:t>
            </a:r>
            <a:r>
              <a:rPr lang="de-DE" sz="3200" dirty="0" err="1">
                <a:latin typeface="SKD NEU Baton Turbo" panose="020B0503030202060203" pitchFamily="34" charset="0"/>
              </a:rPr>
              <a:t>AdA</a:t>
            </a:r>
            <a:r>
              <a:rPr lang="de-DE" sz="3200" dirty="0">
                <a:latin typeface="SKD NEU Baton Turbo" panose="020B0503030202060203" pitchFamily="34" charset="0"/>
              </a:rPr>
              <a:t>)</a:t>
            </a: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58517" y="1566334"/>
            <a:ext cx="5844554" cy="3900604"/>
          </a:xfrm>
        </p:spPr>
      </p:pic>
      <p:sp>
        <p:nvSpPr>
          <p:cNvPr id="6" name="Textplatzhalter 5"/>
          <p:cNvSpPr>
            <a:spLocks noGrp="1"/>
          </p:cNvSpPr>
          <p:nvPr>
            <p:ph type="body" sz="half" idx="2"/>
          </p:nvPr>
        </p:nvSpPr>
        <p:spPr>
          <a:xfrm>
            <a:off x="270588" y="1429394"/>
            <a:ext cx="3564294" cy="5309119"/>
          </a:xfrm>
        </p:spPr>
        <p:txBody>
          <a:bodyPr>
            <a:normAutofit lnSpcReduction="10000"/>
          </a:bodyPr>
          <a:lstStyle/>
          <a:p>
            <a:r>
              <a:rPr lang="de-DE" sz="1700" dirty="0">
                <a:latin typeface="SKD NEU Baton Turbo" panose="020B0503030202060203" pitchFamily="34" charset="0"/>
              </a:rPr>
              <a:t>ehemals private Sammlung von Egidio </a:t>
            </a:r>
            <a:r>
              <a:rPr lang="de-DE" sz="1700" dirty="0" err="1">
                <a:latin typeface="SKD NEU Baton Turbo" panose="020B0503030202060203" pitchFamily="34" charset="0"/>
              </a:rPr>
              <a:t>Marzona</a:t>
            </a:r>
            <a:r>
              <a:rPr lang="de-DE" sz="1700" dirty="0">
                <a:latin typeface="SKD NEU Baton Turbo" panose="020B0503030202060203" pitchFamily="34" charset="0"/>
              </a:rPr>
              <a:t>, Berlin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SKD NEU Baton Turbo" panose="020B0503030202060203" pitchFamily="34" charset="0"/>
              </a:rPr>
              <a:t>Schenkung an den Freistaat Sachsen am 6. Dezember 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SKD NEU Baton Turbo" panose="020B0503030202060203" pitchFamily="34" charset="0"/>
              </a:rPr>
              <a:t>Teil der Staatlichen Kunstsammlungen Dresden</a:t>
            </a:r>
          </a:p>
          <a:p>
            <a:r>
              <a:rPr lang="de-DE" sz="1700" dirty="0">
                <a:latin typeface="SKD NEU Baton Turbo" panose="020B0503030202060203" pitchFamily="34" charset="0"/>
              </a:rPr>
              <a:t>Dokumentation künstlerischer Prozesse im 20. Jahrhundert</a:t>
            </a:r>
          </a:p>
          <a:p>
            <a:r>
              <a:rPr lang="de-DE" sz="1700" dirty="0">
                <a:latin typeface="SKD NEU Baton Turbo" panose="020B0503030202060203" pitchFamily="34" charset="0"/>
              </a:rPr>
              <a:t>umfangreiche und vielseitige Bestände mit insgesamt ca. 1,5 Mio. Objekten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SKD NEU Baton Turbo" panose="020B0503030202060203" pitchFamily="34" charset="0"/>
              </a:rPr>
              <a:t>Kunst- und Designobjekte (Grafiken, Zeichnungen, Möbel,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SKD NEU Baton Turbo" panose="020B0503030202060203" pitchFamily="34" charset="0"/>
              </a:rPr>
              <a:t>Plakate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SKD NEU Baton Turbo" panose="020B0503030202060203" pitchFamily="34" charset="0"/>
              </a:rPr>
              <a:t>Monografien und Zeitschriften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SKD NEU Baton Turbo" panose="020B0503030202060203" pitchFamily="34" charset="0"/>
              </a:rPr>
              <a:t>Audiovisuelles Material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SKD NEU Baton Turbo" panose="020B0503030202060203" pitchFamily="34" charset="0"/>
              </a:rPr>
              <a:t>Archivalien (Briefe, Manuskripte, Entwurfsskizzen, Pläne, Kataloge, Einladungskarten,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latin typeface="SKD NEU Baton Turbo" panose="020B0503030202060203" pitchFamily="34" charset="0"/>
            </a:endParaRPr>
          </a:p>
          <a:p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28592" y="1568809"/>
            <a:ext cx="5841584" cy="3898623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155846" y="6476903"/>
            <a:ext cx="11095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SKD NEU Baton Turbo" panose="020B0503030202060203" pitchFamily="34" charset="0"/>
              </a:rPr>
              <a:t>© Luc Saalfeld</a:t>
            </a:r>
          </a:p>
        </p:txBody>
      </p:sp>
    </p:spTree>
    <p:extLst>
      <p:ext uri="{BB962C8B-B14F-4D97-AF65-F5344CB8AC3E}">
        <p14:creationId xmlns:p14="http://schemas.microsoft.com/office/powerpoint/2010/main" val="115564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70588" y="211805"/>
            <a:ext cx="3200400" cy="991844"/>
          </a:xfrm>
        </p:spPr>
        <p:txBody>
          <a:bodyPr>
            <a:normAutofit fontScale="90000"/>
          </a:bodyPr>
          <a:lstStyle/>
          <a:p>
            <a:r>
              <a:rPr lang="de-DE" sz="3200" dirty="0">
                <a:latin typeface="SKD NEU Baton Turbo" panose="020B0503030202060203" pitchFamily="34" charset="0"/>
              </a:rPr>
              <a:t>Das Archiv der Avantgarden (</a:t>
            </a:r>
            <a:r>
              <a:rPr lang="de-DE" sz="3200" dirty="0" err="1">
                <a:latin typeface="SKD NEU Baton Turbo" panose="020B0503030202060203" pitchFamily="34" charset="0"/>
              </a:rPr>
              <a:t>AdA</a:t>
            </a:r>
            <a:r>
              <a:rPr lang="de-DE" sz="3200" dirty="0">
                <a:latin typeface="SKD NEU Baton Turbo" panose="020B0503030202060203" pitchFamily="34" charset="0"/>
              </a:rPr>
              <a:t>)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half" idx="2"/>
          </p:nvPr>
        </p:nvSpPr>
        <p:spPr>
          <a:xfrm>
            <a:off x="270588" y="1548881"/>
            <a:ext cx="3564294" cy="5309119"/>
          </a:xfrm>
        </p:spPr>
        <p:txBody>
          <a:bodyPr>
            <a:normAutofit/>
          </a:bodyPr>
          <a:lstStyle/>
          <a:p>
            <a:r>
              <a:rPr lang="de-DE" sz="1700" dirty="0">
                <a:latin typeface="SKD NEU Baton Turbo" panose="020B0503030202060203" pitchFamily="34" charset="0"/>
              </a:rPr>
              <a:t>Ordnungsstruktur inspiriert durch das Werk „Die Kunstismen“ (1925) von Hans Arp und </a:t>
            </a:r>
            <a:r>
              <a:rPr lang="de-DE" sz="1700" dirty="0" err="1">
                <a:latin typeface="SKD NEU Baton Turbo" panose="020B0503030202060203" pitchFamily="34" charset="0"/>
              </a:rPr>
              <a:t>El</a:t>
            </a:r>
            <a:r>
              <a:rPr lang="de-DE" sz="1700" dirty="0">
                <a:latin typeface="SKD NEU Baton Turbo" panose="020B0503030202060203" pitchFamily="34" charset="0"/>
              </a:rPr>
              <a:t> </a:t>
            </a:r>
            <a:r>
              <a:rPr lang="de-DE" sz="1700" dirty="0" err="1">
                <a:latin typeface="SKD NEU Baton Turbo" panose="020B0503030202060203" pitchFamily="34" charset="0"/>
              </a:rPr>
              <a:t>Lissitzky</a:t>
            </a:r>
            <a:endParaRPr lang="de-DE" sz="1700" dirty="0">
              <a:latin typeface="SKD NEU Baton Turbo" panose="020B0503030202060203" pitchFamily="34" charset="0"/>
            </a:endParaRPr>
          </a:p>
          <a:p>
            <a:r>
              <a:rPr lang="de-DE" sz="1700" u="sng" dirty="0">
                <a:latin typeface="SKD NEU Baton Turbo" panose="020B0503030202060203" pitchFamily="34" charset="0"/>
              </a:rPr>
              <a:t>Themenbereiche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SKD NEU Baton Turbo" panose="020B0503030202060203" pitchFamily="34" charset="0"/>
              </a:rPr>
              <a:t>Kunstströmungen und Künstlergruppen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SKD NEU Baton Turbo" panose="020B0503030202060203" pitchFamily="34" charset="0"/>
              </a:rPr>
              <a:t>Institutionen und andere Körperschaften (Museen, Galerien, Verlage,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SKD NEU Baton Turbo" panose="020B0503030202060203" pitchFamily="34" charset="0"/>
              </a:rPr>
              <a:t>Kunstgattungen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SKD NEU Baton Turbo" panose="020B0503030202060203" pitchFamily="34" charset="0"/>
              </a:rPr>
              <a:t>Kunst verschiedener Länder (v. a. Polen, USA, Argentinien)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SKD NEU Baton Turbo" panose="020B0503030202060203" pitchFamily="34" charset="0"/>
              </a:rPr>
              <a:t>(Kunst-)Politik (v. a. Sozialismus, Arbeiterbewegung)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SKD NEU Baton Turbo" panose="020B0503030202060203" pitchFamily="34" charset="0"/>
              </a:rPr>
              <a:t>Philosophie</a:t>
            </a:r>
          </a:p>
          <a:p>
            <a:endParaRPr lang="de-DE" dirty="0"/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600" y="111054"/>
            <a:ext cx="5043665" cy="3362443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106" y="3473496"/>
            <a:ext cx="4903706" cy="3269137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377628" y="6488718"/>
            <a:ext cx="17924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SKD TheSans Basic SemiLight" panose="020B0402050302020203" pitchFamily="34" charset="0"/>
              </a:rPr>
              <a:t>© </a:t>
            </a:r>
            <a:r>
              <a:rPr lang="de-DE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SKD NEU Baton Turbo" panose="020B0503030202060203" pitchFamily="34" charset="0"/>
              </a:rPr>
              <a:t>SKD, Fotos: David </a:t>
            </a:r>
            <a:r>
              <a:rPr lang="de-DE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KD NEU Baton Turbo" panose="020B0503030202060203" pitchFamily="34" charset="0"/>
              </a:rPr>
              <a:t>Pinzer</a:t>
            </a:r>
            <a:endParaRPr lang="de-DE" sz="1050" dirty="0">
              <a:solidFill>
                <a:schemeClr val="tx1">
                  <a:lumMod val="75000"/>
                  <a:lumOff val="25000"/>
                </a:schemeClr>
              </a:solidFill>
              <a:latin typeface="SKD NEU Baton Turbo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21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70588" y="235598"/>
            <a:ext cx="3200400" cy="991844"/>
          </a:xfrm>
        </p:spPr>
        <p:txBody>
          <a:bodyPr>
            <a:normAutofit fontScale="90000"/>
          </a:bodyPr>
          <a:lstStyle/>
          <a:p>
            <a:r>
              <a:rPr lang="de-DE" sz="3200" dirty="0">
                <a:latin typeface="SKD NEU Baton Turbo" panose="020B0503030202060203" pitchFamily="34" charset="0"/>
              </a:rPr>
              <a:t>Das Archiv der Avantgarden (</a:t>
            </a:r>
            <a:r>
              <a:rPr lang="de-DE" sz="3200" dirty="0" err="1">
                <a:latin typeface="SKD NEU Baton Turbo" panose="020B0503030202060203" pitchFamily="34" charset="0"/>
              </a:rPr>
              <a:t>AdA</a:t>
            </a:r>
            <a:r>
              <a:rPr lang="de-DE" sz="3200" dirty="0">
                <a:latin typeface="SKD NEU Baton Turbo" panose="020B0503030202060203" pitchFamily="34" charset="0"/>
              </a:rPr>
              <a:t>)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half" idx="2"/>
          </p:nvPr>
        </p:nvSpPr>
        <p:spPr>
          <a:xfrm>
            <a:off x="270588" y="1507360"/>
            <a:ext cx="3564294" cy="5309119"/>
          </a:xfrm>
        </p:spPr>
        <p:txBody>
          <a:bodyPr>
            <a:normAutofit fontScale="92500"/>
          </a:bodyPr>
          <a:lstStyle/>
          <a:p>
            <a:r>
              <a:rPr lang="de-DE" sz="1700" dirty="0">
                <a:latin typeface="SKD NEU Baton Turbo" panose="020B0503030202060203" pitchFamily="34" charset="0"/>
              </a:rPr>
              <a:t>große Anzahl an Vor- und Nachlässen bedeutender und einflussreicher Künstler*innen und </a:t>
            </a:r>
            <a:r>
              <a:rPr lang="de-DE" sz="1700" dirty="0" smtClean="0">
                <a:latin typeface="SKD NEU Baton Turbo" panose="020B0503030202060203" pitchFamily="34" charset="0"/>
              </a:rPr>
              <a:t>Kunstwissenschaftler*innen </a:t>
            </a:r>
            <a:r>
              <a:rPr lang="de-DE" sz="1700" dirty="0">
                <a:latin typeface="SKD NEU Baton Turbo" panose="020B0503030202060203" pitchFamily="34" charset="0"/>
              </a:rPr>
              <a:t>wie z. 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SKD NEU Baton Turbo" panose="020B0503030202060203" pitchFamily="34" charset="0"/>
              </a:rPr>
              <a:t>Hans </a:t>
            </a:r>
            <a:r>
              <a:rPr lang="de-DE" dirty="0" err="1">
                <a:latin typeface="SKD NEU Baton Turbo" panose="020B0503030202060203" pitchFamily="34" charset="0"/>
              </a:rPr>
              <a:t>Bolliger</a:t>
            </a:r>
            <a:r>
              <a:rPr lang="de-DE" dirty="0">
                <a:latin typeface="SKD NEU Baton Turbo" panose="020B0503030202060203" pitchFamily="34" charset="0"/>
              </a:rPr>
              <a:t> (Bibliothekar, Antiquar)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SKD NEU Baton Turbo" panose="020B0503030202060203" pitchFamily="34" charset="0"/>
              </a:rPr>
              <a:t>Francesco </a:t>
            </a:r>
            <a:r>
              <a:rPr lang="de-DE" dirty="0" err="1">
                <a:latin typeface="SKD NEU Baton Turbo" panose="020B0503030202060203" pitchFamily="34" charset="0"/>
              </a:rPr>
              <a:t>Conz</a:t>
            </a:r>
            <a:r>
              <a:rPr lang="de-DE" dirty="0">
                <a:latin typeface="SKD NEU Baton Turbo" panose="020B0503030202060203" pitchFamily="34" charset="0"/>
              </a:rPr>
              <a:t> (Sammler, Publizist)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SKD NEU Baton Turbo" panose="020B0503030202060203" pitchFamily="34" charset="0"/>
              </a:rPr>
              <a:t>Birgit und Wilhelm Hein (Filmregisseure)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SKD NEU Baton Turbo" panose="020B0503030202060203" pitchFamily="34" charset="0"/>
              </a:rPr>
              <a:t>Elisabeth </a:t>
            </a:r>
            <a:r>
              <a:rPr lang="de-DE" dirty="0" err="1">
                <a:latin typeface="SKD NEU Baton Turbo" panose="020B0503030202060203" pitchFamily="34" charset="0"/>
              </a:rPr>
              <a:t>Jappe</a:t>
            </a:r>
            <a:r>
              <a:rPr lang="de-DE" dirty="0">
                <a:latin typeface="SKD NEU Baton Turbo" panose="020B0503030202060203" pitchFamily="34" charset="0"/>
              </a:rPr>
              <a:t> (Kunstkritikerin, Kunstwissenschaftlerin)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latin typeface="SKD NEU Baton Turbo" panose="020B0503030202060203" pitchFamily="34" charset="0"/>
              </a:rPr>
              <a:t>Diethart</a:t>
            </a:r>
            <a:r>
              <a:rPr lang="de-DE" dirty="0">
                <a:latin typeface="SKD NEU Baton Turbo" panose="020B0503030202060203" pitchFamily="34" charset="0"/>
              </a:rPr>
              <a:t> Kerbs (Kunstpädagoge, Kultur- und Fotohistoriker)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SKD NEU Baton Turbo" panose="020B0503030202060203" pitchFamily="34" charset="0"/>
              </a:rPr>
              <a:t>Wieland Schmied (Kunsthistoriker, Kurator)</a:t>
            </a:r>
            <a:endParaRPr lang="de-DE" dirty="0">
              <a:latin typeface="SKD NEU Baton Turbo" panose="020B050303020206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SKD NEU Baton Turbo" panose="020B0503030202060203" pitchFamily="34" charset="0"/>
              </a:rPr>
              <a:t>John Weber (Galerist)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SKD NEU Baton Turbo" panose="020B0503030202060203" pitchFamily="34" charset="0"/>
              </a:rPr>
              <a:t>Herta </a:t>
            </a:r>
            <a:r>
              <a:rPr lang="de-DE" dirty="0" err="1">
                <a:latin typeface="SKD NEU Baton Turbo" panose="020B0503030202060203" pitchFamily="34" charset="0"/>
              </a:rPr>
              <a:t>Wescher</a:t>
            </a:r>
            <a:r>
              <a:rPr lang="de-DE" dirty="0">
                <a:latin typeface="SKD NEU Baton Turbo" panose="020B0503030202060203" pitchFamily="34" charset="0"/>
              </a:rPr>
              <a:t> (Kunsthistorikerin, Journalistin)</a:t>
            </a:r>
          </a:p>
          <a:p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9294370" y="6437255"/>
            <a:ext cx="17924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SKD TheSans Basic SemiLight" panose="020B0402050302020203" pitchFamily="34" charset="0"/>
              </a:rPr>
              <a:t>© </a:t>
            </a:r>
            <a:r>
              <a:rPr lang="de-DE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SKD NEU Baton Turbo" panose="020B0503030202060203" pitchFamily="34" charset="0"/>
              </a:rPr>
              <a:t>SKD, Fotos: David </a:t>
            </a:r>
            <a:r>
              <a:rPr lang="de-DE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KD NEU Baton Turbo" panose="020B0503030202060203" pitchFamily="34" charset="0"/>
              </a:rPr>
              <a:t>Pinzer</a:t>
            </a:r>
            <a:endParaRPr lang="de-DE" sz="1050" dirty="0">
              <a:solidFill>
                <a:schemeClr val="tx1">
                  <a:lumMod val="75000"/>
                  <a:lumOff val="25000"/>
                </a:schemeClr>
              </a:solidFill>
              <a:latin typeface="SKD NEU Baton Turbo" panose="020B0503030202060203" pitchFamily="34" charset="0"/>
            </a:endParaRP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106" y="127409"/>
            <a:ext cx="4875714" cy="3250476"/>
          </a:xfr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751" y="3377885"/>
            <a:ext cx="5011619" cy="331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40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de-DE" sz="4000" dirty="0">
                <a:latin typeface="SKD NEU Baton Turbo" panose="020B0503030202060203" pitchFamily="34" charset="0"/>
              </a:rPr>
              <a:t>Zwischen Archiv, Bibliothek und Sammlung</a:t>
            </a:r>
          </a:p>
        </p:txBody>
      </p:sp>
      <p:sp>
        <p:nvSpPr>
          <p:cNvPr id="20" name="Inhaltsplatzhalter 19"/>
          <p:cNvSpPr>
            <a:spLocks noGrp="1"/>
          </p:cNvSpPr>
          <p:nvPr>
            <p:ph sz="half" idx="1"/>
          </p:nvPr>
        </p:nvSpPr>
        <p:spPr>
          <a:xfrm>
            <a:off x="220202" y="1950239"/>
            <a:ext cx="5120640" cy="4702488"/>
          </a:xfrm>
        </p:spPr>
        <p:txBody>
          <a:bodyPr>
            <a:normAutofit fontScale="40000" lnSpcReduction="20000"/>
          </a:bodyPr>
          <a:lstStyle/>
          <a:p>
            <a:r>
              <a:rPr lang="de-DE" sz="3500" dirty="0">
                <a:latin typeface="SKD NEU Baton Turbo" panose="020B0503030202060203" pitchFamily="34" charset="0"/>
              </a:rPr>
              <a:t>Die Sammlung des </a:t>
            </a:r>
            <a:r>
              <a:rPr lang="de-DE" sz="3500" dirty="0" err="1">
                <a:latin typeface="SKD NEU Baton Turbo" panose="020B0503030202060203" pitchFamily="34" charset="0"/>
              </a:rPr>
              <a:t>AdA</a:t>
            </a:r>
            <a:r>
              <a:rPr lang="de-DE" sz="3500" dirty="0">
                <a:latin typeface="SKD NEU Baton Turbo" panose="020B0503030202060203" pitchFamily="34" charset="0"/>
              </a:rPr>
              <a:t> zusammengefasst</a:t>
            </a:r>
            <a:r>
              <a:rPr lang="de-DE" sz="3500" dirty="0" smtClean="0">
                <a:latin typeface="SKD NEU Baton Turbo" panose="020B0503030202060203" pitchFamily="34" charset="0"/>
              </a:rPr>
              <a:t>:</a:t>
            </a:r>
          </a:p>
          <a:p>
            <a:endParaRPr lang="de-DE" sz="3000" dirty="0">
              <a:latin typeface="SKD NEU Baton Turbo" panose="020B0503030202060203" pitchFamily="34" charset="0"/>
            </a:endParaRPr>
          </a:p>
          <a:p>
            <a:pPr lvl="1"/>
            <a:r>
              <a:rPr lang="de-DE" sz="3500" dirty="0">
                <a:latin typeface="SKD NEU Baton Turbo" panose="020B0503030202060203" pitchFamily="34" charset="0"/>
              </a:rPr>
              <a:t>interdisziplinäre Bereiche (Archiv, Bibliothek, museale Sammlung)</a:t>
            </a:r>
          </a:p>
          <a:p>
            <a:pPr lvl="1"/>
            <a:r>
              <a:rPr lang="de-DE" sz="3500" dirty="0">
                <a:latin typeface="SKD NEU Baton Turbo" panose="020B0503030202060203" pitchFamily="34" charset="0"/>
              </a:rPr>
              <a:t>heterogene Objekte und Materialien (vom Tonband über die Plastik zum Notizbuch)</a:t>
            </a:r>
          </a:p>
          <a:p>
            <a:pPr lvl="1"/>
            <a:r>
              <a:rPr lang="de-DE" sz="3500" dirty="0">
                <a:latin typeface="SKD NEU Baton Turbo" panose="020B0503030202060203" pitchFamily="34" charset="0"/>
              </a:rPr>
              <a:t>komplexe Querverbindungen (z. B. Teekannen mit dazugehörigen Preislisten</a:t>
            </a:r>
            <a:r>
              <a:rPr lang="de-DE" sz="3500" dirty="0" smtClean="0">
                <a:latin typeface="SKD NEU Baton Turbo" panose="020B0503030202060203" pitchFamily="34" charset="0"/>
              </a:rPr>
              <a:t>)</a:t>
            </a:r>
            <a:endParaRPr lang="de-DE" sz="3500" dirty="0" smtClean="0">
              <a:latin typeface="SKD NEU Baton Turbo" panose="020B0503030202060203" pitchFamily="34" charset="0"/>
              <a:sym typeface="Wingdings" panose="05000000000000000000" pitchFamily="2" charset="2"/>
            </a:endParaRPr>
          </a:p>
          <a:p>
            <a:endParaRPr lang="de-DE" sz="3500" dirty="0" smtClean="0">
              <a:latin typeface="SKD NEU Baton Turbo" panose="020B0503030202060203" pitchFamily="34" charset="0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sz="3500" dirty="0">
                <a:latin typeface="SKD NEU Baton Turbo" panose="020B0503030202060203" pitchFamily="34" charset="0"/>
                <a:sym typeface="Wingdings" panose="05000000000000000000" pitchFamily="2" charset="2"/>
              </a:rPr>
              <a:t> </a:t>
            </a:r>
            <a:r>
              <a:rPr lang="de-DE" sz="3500" dirty="0" smtClean="0">
                <a:latin typeface="SKD NEU Baton Turbo" panose="020B0503030202060203" pitchFamily="34" charset="0"/>
                <a:sym typeface="Wingdings" panose="05000000000000000000" pitchFamily="2" charset="2"/>
              </a:rPr>
              <a:t>Eine </a:t>
            </a:r>
            <a:r>
              <a:rPr lang="de-DE" sz="3500" dirty="0">
                <a:latin typeface="SKD NEU Baton Turbo" panose="020B0503030202060203" pitchFamily="34" charset="0"/>
                <a:sym typeface="Wingdings" panose="05000000000000000000" pitchFamily="2" charset="2"/>
              </a:rPr>
              <a:t>völlig neue Art von Institution, in der </a:t>
            </a:r>
            <a:r>
              <a:rPr lang="de-DE" sz="3500" dirty="0" smtClean="0">
                <a:latin typeface="SKD NEU Baton Turbo" panose="020B0503030202060203" pitchFamily="34" charset="0"/>
                <a:sym typeface="Wingdings" panose="05000000000000000000" pitchFamily="2" charset="2"/>
              </a:rPr>
              <a:t>ausgestellt</a:t>
            </a:r>
            <a:r>
              <a:rPr lang="de-DE" sz="3500" dirty="0">
                <a:latin typeface="SKD NEU Baton Turbo" panose="020B0503030202060203" pitchFamily="34" charset="0"/>
                <a:sym typeface="Wingdings" panose="05000000000000000000" pitchFamily="2" charset="2"/>
              </a:rPr>
              <a:t>, </a:t>
            </a:r>
            <a:r>
              <a:rPr lang="de-DE" sz="3500" dirty="0" smtClean="0">
                <a:latin typeface="SKD NEU Baton Turbo" panose="020B0503030202060203" pitchFamily="34" charset="0"/>
                <a:sym typeface="Wingdings" panose="05000000000000000000" pitchFamily="2" charset="2"/>
              </a:rPr>
              <a:t> geforscht </a:t>
            </a:r>
            <a:r>
              <a:rPr lang="de-DE" sz="3500" dirty="0">
                <a:latin typeface="SKD NEU Baton Turbo" panose="020B0503030202060203" pitchFamily="34" charset="0"/>
                <a:sym typeface="Wingdings" panose="05000000000000000000" pitchFamily="2" charset="2"/>
              </a:rPr>
              <a:t>und bewahrt wird</a:t>
            </a:r>
            <a:r>
              <a:rPr lang="de-DE" sz="3500" dirty="0" smtClean="0">
                <a:latin typeface="SKD NEU Baton Turbo" panose="020B0503030202060203" pitchFamily="34" charset="0"/>
                <a:sym typeface="Wingdings" panose="05000000000000000000" pitchFamily="2" charset="2"/>
              </a:rPr>
              <a:t>.</a:t>
            </a:r>
          </a:p>
          <a:p>
            <a:endParaRPr lang="de-DE" sz="3500" dirty="0" smtClean="0">
              <a:latin typeface="SKD NEU Baton Turbo" panose="020B0503030202060203" pitchFamily="34" charset="0"/>
              <a:sym typeface="Wingdings" panose="05000000000000000000" pitchFamily="2" charset="2"/>
            </a:endParaRPr>
          </a:p>
          <a:p>
            <a:r>
              <a:rPr lang="de-DE" sz="3500" dirty="0" smtClean="0">
                <a:latin typeface="SKD NEU Baton Turbo" panose="020B0503030202060203" pitchFamily="34" charset="0"/>
                <a:sym typeface="Wingdings" panose="05000000000000000000" pitchFamily="2" charset="2"/>
              </a:rPr>
              <a:t>Blockhaus</a:t>
            </a:r>
          </a:p>
          <a:p>
            <a:endParaRPr lang="de-DE" sz="3500" dirty="0" smtClean="0">
              <a:latin typeface="SKD NEU Baton Turbo" panose="020B0503030202060203" pitchFamily="34" charset="0"/>
              <a:sym typeface="Wingdings" panose="05000000000000000000" pitchFamily="2" charset="2"/>
            </a:endParaRPr>
          </a:p>
          <a:p>
            <a:pPr lvl="1"/>
            <a:r>
              <a:rPr lang="de-DE" sz="3500" dirty="0" smtClean="0">
                <a:latin typeface="SKD NEU Baton Turbo" panose="020B0503030202060203" pitchFamily="34" charset="0"/>
                <a:sym typeface="Wingdings" panose="05000000000000000000" pitchFamily="2" charset="2"/>
              </a:rPr>
              <a:t>große Ausstellungsfläche</a:t>
            </a:r>
          </a:p>
          <a:p>
            <a:pPr lvl="1"/>
            <a:r>
              <a:rPr lang="de-DE" sz="3500" dirty="0" smtClean="0">
                <a:latin typeface="SKD NEU Baton Turbo" panose="020B0503030202060203" pitchFamily="34" charset="0"/>
                <a:sym typeface="Wingdings" panose="05000000000000000000" pitchFamily="2" charset="2"/>
              </a:rPr>
              <a:t>Forschungszentrum mit Fellows</a:t>
            </a:r>
          </a:p>
          <a:p>
            <a:pPr lvl="1"/>
            <a:r>
              <a:rPr lang="de-DE" sz="3500" dirty="0">
                <a:latin typeface="SKD NEU Baton Turbo" panose="020B0503030202060203" pitchFamily="34" charset="0"/>
                <a:sym typeface="Wingdings" panose="05000000000000000000" pitchFamily="2" charset="2"/>
              </a:rPr>
              <a:t>o</a:t>
            </a:r>
            <a:r>
              <a:rPr lang="de-DE" sz="3500" dirty="0" smtClean="0">
                <a:latin typeface="SKD NEU Baton Turbo" panose="020B0503030202060203" pitchFamily="34" charset="0"/>
                <a:sym typeface="Wingdings" panose="05000000000000000000" pitchFamily="2" charset="2"/>
              </a:rPr>
              <a:t>ffen für jegliche Besucher</a:t>
            </a:r>
          </a:p>
          <a:p>
            <a:pPr lvl="1"/>
            <a:r>
              <a:rPr lang="de-DE" sz="3500" dirty="0" smtClean="0">
                <a:latin typeface="SKD NEU Baton Turbo" panose="020B0503030202060203" pitchFamily="34" charset="0"/>
                <a:sym typeface="Wingdings" panose="05000000000000000000" pitchFamily="2" charset="2"/>
              </a:rPr>
              <a:t>Ort zum Verweilen</a:t>
            </a:r>
            <a:endParaRPr lang="de-DE" dirty="0">
              <a:latin typeface="SKD NEU Baton Turbo" panose="020B0503030202060203" pitchFamily="34" charset="0"/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à"/>
            </a:pPr>
            <a:endParaRPr lang="de-DE" dirty="0">
              <a:latin typeface="SKD NEU Baton Turbo" panose="020B0503030202060203" pitchFamily="34" charset="0"/>
            </a:endParaRPr>
          </a:p>
          <a:p>
            <a:pPr marL="201168" lvl="1" indent="0">
              <a:buNone/>
            </a:pPr>
            <a:endParaRPr lang="de-DE" sz="1900" dirty="0">
              <a:latin typeface="SKD NEU Baton Turbo" panose="020B0503030202060203" pitchFamily="34" charset="0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sz="half" idx="2"/>
          </p:nvPr>
        </p:nvSpPr>
        <p:spPr>
          <a:xfrm>
            <a:off x="5340842" y="1845735"/>
            <a:ext cx="6518366" cy="4023360"/>
          </a:xfrm>
        </p:spPr>
        <p:txBody>
          <a:bodyPr>
            <a:normAutofit fontScale="40000" lnSpcReduction="20000"/>
          </a:bodyPr>
          <a:lstStyle/>
          <a:p>
            <a:pPr algn="ctr"/>
            <a:endParaRPr lang="de-DE" b="1" dirty="0">
              <a:latin typeface="SKD NEU Baton Turbo" panose="020B0503030202060203" pitchFamily="34" charset="0"/>
            </a:endParaRPr>
          </a:p>
          <a:p>
            <a:pPr algn="ctr"/>
            <a:endParaRPr lang="de-DE" b="1" dirty="0">
              <a:latin typeface="SKD NEU Baton Turbo" panose="020B0503030202060203" pitchFamily="34" charset="0"/>
            </a:endParaRPr>
          </a:p>
          <a:p>
            <a:pPr algn="ctr"/>
            <a:endParaRPr lang="de-DE" b="1" dirty="0">
              <a:latin typeface="SKD NEU Baton Turbo" panose="020B0503030202060203" pitchFamily="34" charset="0"/>
            </a:endParaRPr>
          </a:p>
          <a:p>
            <a:pPr algn="ctr"/>
            <a:endParaRPr lang="de-DE" b="1" dirty="0">
              <a:latin typeface="SKD NEU Baton Turbo" panose="020B0503030202060203" pitchFamily="34" charset="0"/>
            </a:endParaRPr>
          </a:p>
          <a:p>
            <a:pPr algn="ctr"/>
            <a:endParaRPr lang="de-DE" b="1" dirty="0">
              <a:latin typeface="SKD NEU Baton Turbo" panose="020B0503030202060203" pitchFamily="34" charset="0"/>
            </a:endParaRPr>
          </a:p>
          <a:p>
            <a:pPr algn="ctr"/>
            <a:endParaRPr lang="de-DE" b="1" dirty="0">
              <a:latin typeface="SKD NEU Baton Turbo" panose="020B0503030202060203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5825" y="3575822"/>
            <a:ext cx="3990729" cy="266635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5725" y="1845735"/>
            <a:ext cx="3734621" cy="254898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9526554" y="5997847"/>
            <a:ext cx="191751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KD NEU Baton Turbo" panose="020B0503030202060203" pitchFamily="34" charset="0"/>
              </a:rPr>
              <a:t>© </a:t>
            </a:r>
            <a:r>
              <a:rPr lang="de-DE" sz="10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KD NEU Baton Turbo" panose="020B0503030202060203" pitchFamily="34" charset="0"/>
              </a:rPr>
              <a:t>Nieto</a:t>
            </a:r>
            <a:r>
              <a:rPr lang="de-DE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KD NEU Baton Turbo" panose="020B0503030202060203" pitchFamily="34" charset="0"/>
              </a:rPr>
              <a:t> </a:t>
            </a:r>
            <a:r>
              <a:rPr lang="de-DE" sz="10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KD NEU Baton Turbo" panose="020B0503030202060203" pitchFamily="34" charset="0"/>
              </a:rPr>
              <a:t>Sobejano</a:t>
            </a:r>
            <a:r>
              <a:rPr lang="de-DE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KD NEU Baton Turbo" panose="020B0503030202060203" pitchFamily="34" charset="0"/>
              </a:rPr>
              <a:t> </a:t>
            </a:r>
            <a:r>
              <a:rPr lang="de-DE" sz="10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KD NEU Baton Turbo" panose="020B0503030202060203" pitchFamily="34" charset="0"/>
              </a:rPr>
              <a:t>Arqitectos</a:t>
            </a:r>
            <a:endParaRPr lang="de-DE" sz="1050" dirty="0">
              <a:solidFill>
                <a:schemeClr val="tx1">
                  <a:lumMod val="75000"/>
                  <a:lumOff val="25000"/>
                </a:schemeClr>
              </a:solidFill>
              <a:latin typeface="SKD NEU Baton Turbo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43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latin typeface="SKD NEU Baton Turbo" panose="020B0503030202060203" pitchFamily="34" charset="0"/>
              </a:rPr>
              <a:t>Archivalien des </a:t>
            </a:r>
            <a:r>
              <a:rPr lang="de-DE" dirty="0" err="1">
                <a:latin typeface="SKD NEU Baton Turbo" panose="020B0503030202060203" pitchFamily="34" charset="0"/>
              </a:rPr>
              <a:t>AdA</a:t>
            </a:r>
            <a:endParaRPr lang="de-DE" dirty="0">
              <a:latin typeface="SKD NEU Baton Turbo" panose="020B0503030202060203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97278" y="2011303"/>
            <a:ext cx="4937760" cy="4023360"/>
          </a:xfrm>
        </p:spPr>
        <p:txBody>
          <a:bodyPr>
            <a:normAutofit/>
          </a:bodyPr>
          <a:lstStyle/>
          <a:p>
            <a:pPr lvl="1"/>
            <a:r>
              <a:rPr lang="de-DE" sz="2000" dirty="0">
                <a:latin typeface="SKD NEU Baton Turbo" panose="020B0503030202060203" pitchFamily="34" charset="0"/>
              </a:rPr>
              <a:t>Archivalien wurden von Egidio </a:t>
            </a:r>
            <a:r>
              <a:rPr lang="de-DE" sz="2000" dirty="0" err="1">
                <a:latin typeface="SKD NEU Baton Turbo" panose="020B0503030202060203" pitchFamily="34" charset="0"/>
              </a:rPr>
              <a:t>Marzona</a:t>
            </a:r>
            <a:r>
              <a:rPr lang="de-DE" sz="2000" dirty="0">
                <a:latin typeface="SKD NEU Baton Turbo" panose="020B0503030202060203" pitchFamily="34" charset="0"/>
              </a:rPr>
              <a:t> in handelsüblichen Aktenordnern nach dem Prinzip der „Kunstismen“ sortiert</a:t>
            </a:r>
          </a:p>
          <a:p>
            <a:pPr lvl="1"/>
            <a:r>
              <a:rPr lang="de-DE" sz="2000" dirty="0">
                <a:latin typeface="SKD NEU Baton Turbo" panose="020B0503030202060203" pitchFamily="34" charset="0"/>
              </a:rPr>
              <a:t>Zusammenstellung der Dokumente ist daher äußerst komplex</a:t>
            </a:r>
          </a:p>
          <a:p>
            <a:pPr lvl="1"/>
            <a:r>
              <a:rPr lang="de-DE" sz="2000" dirty="0">
                <a:latin typeface="SKD NEU Baton Turbo" panose="020B0503030202060203" pitchFamily="34" charset="0"/>
              </a:rPr>
              <a:t>jeder Ordner bildet eine Einheit und besitzt eine innere Struktur, die erhalten bleiben muss</a:t>
            </a:r>
          </a:p>
          <a:p>
            <a:pPr lvl="1"/>
            <a:endParaRPr lang="de-DE" sz="2000" dirty="0">
              <a:latin typeface="SKD NEU Baton Turbo" panose="020B0503030202060203" pitchFamily="34" charset="0"/>
            </a:endParaRPr>
          </a:p>
          <a:p>
            <a:pPr lvl="1"/>
            <a:r>
              <a:rPr lang="de-DE" sz="2000" dirty="0">
                <a:latin typeface="SKD NEU Baton Turbo" panose="020B0503030202060203" pitchFamily="34" charset="0"/>
              </a:rPr>
              <a:t>Anforderung bei der Erfassung: hierarchische Strukturen in der Datenbank abbilden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2011303"/>
            <a:ext cx="5538333" cy="3692221"/>
          </a:xfrm>
        </p:spPr>
      </p:pic>
      <p:sp>
        <p:nvSpPr>
          <p:cNvPr id="6" name="Textfeld 5"/>
          <p:cNvSpPr txBox="1"/>
          <p:nvPr/>
        </p:nvSpPr>
        <p:spPr>
          <a:xfrm>
            <a:off x="6035038" y="5742136"/>
            <a:ext cx="17459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SKD NEU Baton Turbo" panose="020B0503030202060203" pitchFamily="34" charset="0"/>
              </a:rPr>
              <a:t>© SKD, Foto: David </a:t>
            </a:r>
            <a:r>
              <a:rPr lang="de-DE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KD NEU Baton Turbo" panose="020B0503030202060203" pitchFamily="34" charset="0"/>
              </a:rPr>
              <a:t>Pinzer</a:t>
            </a:r>
            <a:endParaRPr lang="de-DE" sz="1050" dirty="0">
              <a:solidFill>
                <a:schemeClr val="tx1">
                  <a:lumMod val="75000"/>
                  <a:lumOff val="25000"/>
                </a:schemeClr>
              </a:solidFill>
              <a:latin typeface="SKD NEU Baton Turbo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58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16" y="0"/>
            <a:ext cx="11371268" cy="6858000"/>
          </a:xfrm>
        </p:spPr>
      </p:pic>
    </p:spTree>
    <p:extLst>
      <p:ext uri="{BB962C8B-B14F-4D97-AF65-F5344CB8AC3E}">
        <p14:creationId xmlns:p14="http://schemas.microsoft.com/office/powerpoint/2010/main" val="427494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97" y="0"/>
            <a:ext cx="11384821" cy="6858000"/>
          </a:xfrm>
        </p:spPr>
      </p:pic>
    </p:spTree>
    <p:extLst>
      <p:ext uri="{BB962C8B-B14F-4D97-AF65-F5344CB8AC3E}">
        <p14:creationId xmlns:p14="http://schemas.microsoft.com/office/powerpoint/2010/main" val="425479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72" y="-12026"/>
            <a:ext cx="11450043" cy="6870026"/>
          </a:xfrm>
        </p:spPr>
      </p:pic>
    </p:spTree>
    <p:extLst>
      <p:ext uri="{BB962C8B-B14F-4D97-AF65-F5344CB8AC3E}">
        <p14:creationId xmlns:p14="http://schemas.microsoft.com/office/powerpoint/2010/main" val="368595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ückblick">
  <a:themeElements>
    <a:clrScheme name="Rückblick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1_Rückblick">
  <a:themeElements>
    <a:clrScheme name="Rückblick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664</Words>
  <Application>Microsoft Office PowerPoint</Application>
  <PresentationFormat>Breitbild</PresentationFormat>
  <Paragraphs>98</Paragraphs>
  <Slides>13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SKD NEU Baton Turbo</vt:lpstr>
      <vt:lpstr>SKD TheSans Basic SemiLight</vt:lpstr>
      <vt:lpstr>Wingdings</vt:lpstr>
      <vt:lpstr>Rückblick</vt:lpstr>
      <vt:lpstr>1_Rückblick</vt:lpstr>
      <vt:lpstr>Erfassung im Archiv der Avantgarden</vt:lpstr>
      <vt:lpstr>Das Archiv der Avantgarden (AdA)</vt:lpstr>
      <vt:lpstr>Das Archiv der Avantgarden (AdA)</vt:lpstr>
      <vt:lpstr>Das Archiv der Avantgarden (AdA)</vt:lpstr>
      <vt:lpstr>Zwischen Archiv, Bibliothek und Sammlung</vt:lpstr>
      <vt:lpstr>Archivalien des AdA</vt:lpstr>
      <vt:lpstr>PowerPoint-Präsentation</vt:lpstr>
      <vt:lpstr>PowerPoint-Präsentation</vt:lpstr>
      <vt:lpstr>PowerPoint-Präsentation</vt:lpstr>
      <vt:lpstr>Erfahrungen mit dem Archivmodul</vt:lpstr>
      <vt:lpstr>Anwendungsbereiche des Archivmoduls</vt:lpstr>
      <vt:lpstr>PowerPoint-Präsentation</vt:lpstr>
      <vt:lpstr>Herzlichen Dank für Ihre Aufmerksamkeit!</vt:lpstr>
    </vt:vector>
  </TitlesOfParts>
  <Company>Staatliche Kunstsammlungen Dresden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Erfassung im Archiv der Avantgarden</dc:title>
  <dc:creator>Schrewe, Lisa-Marie -SKD</dc:creator>
  <cp:lastModifiedBy>Schrewe, Lisa-Marie -SKD</cp:lastModifiedBy>
  <cp:revision>215</cp:revision>
  <dcterms:created xsi:type="dcterms:W3CDTF">2019-10-02T06:45:46Z</dcterms:created>
  <dcterms:modified xsi:type="dcterms:W3CDTF">2019-10-21T06:42:44Z</dcterms:modified>
</cp:coreProperties>
</file>